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1"/>
  </p:notesMasterIdLst>
  <p:sldIdLst>
    <p:sldId id="288" r:id="rId2"/>
    <p:sldId id="307" r:id="rId3"/>
    <p:sldId id="319" r:id="rId4"/>
    <p:sldId id="311" r:id="rId5"/>
    <p:sldId id="310" r:id="rId6"/>
    <p:sldId id="314" r:id="rId7"/>
    <p:sldId id="312" r:id="rId8"/>
    <p:sldId id="315" r:id="rId9"/>
    <p:sldId id="318" r:id="rId10"/>
    <p:sldId id="317" r:id="rId11"/>
    <p:sldId id="309" r:id="rId12"/>
    <p:sldId id="308" r:id="rId13"/>
    <p:sldId id="321" r:id="rId14"/>
    <p:sldId id="320" r:id="rId15"/>
    <p:sldId id="322" r:id="rId16"/>
    <p:sldId id="316" r:id="rId17"/>
    <p:sldId id="325" r:id="rId18"/>
    <p:sldId id="326" r:id="rId19"/>
    <p:sldId id="324"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5B9B95-CD00-46F3-8463-F3AFD3AC34FD}">
  <a:tblStyle styleId="{785B9B95-CD00-46F3-8463-F3AFD3AC34FD}"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2010BA5-FF5C-4E0F-A005-BA385BC3B1FA}"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8" d="100"/>
          <a:sy n="78" d="100"/>
        </p:scale>
        <p:origin x="892"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91C4B7-5C6F-4254-A55C-2631BC1AFB49}"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91EAD8CB-7EB0-4B92-A08C-AC59CE193519}">
      <dgm:prSet phldrT="[Texto]"/>
      <dgm:spPr/>
      <dgm:t>
        <a:bodyPr/>
        <a:lstStyle/>
        <a:p>
          <a:r>
            <a:rPr lang="pt-BR" b="0" cap="none" spc="0" dirty="0" smtClean="0">
              <a:ln w="0"/>
              <a:solidFill>
                <a:schemeClr val="tx1"/>
              </a:solidFill>
              <a:effectLst>
                <a:outerShdw blurRad="38100" dist="19050" dir="2700000" algn="tl" rotWithShape="0">
                  <a:schemeClr val="dk1">
                    <a:alpha val="40000"/>
                  </a:schemeClr>
                </a:outerShdw>
              </a:effectLst>
            </a:rPr>
            <a:t>Day 1</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2D356145-EE99-470D-AF90-0CCBD9528F4E}" type="parTrans" cxnId="{3E8F47A2-1975-45CA-8F5D-DEF9833ADC40}">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E2F31B15-F179-4B20-B5E2-58C9EEEEDAEE}" type="sibTrans" cxnId="{3E8F47A2-1975-45CA-8F5D-DEF9833ADC40}">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C49D815B-493B-4454-90BA-91A73EAB1304}">
      <dgm:prSet phldrT="[Texto]"/>
      <dgm:spPr>
        <a:solidFill>
          <a:srgbClr val="FF0000">
            <a:alpha val="90000"/>
          </a:srgbClr>
        </a:solidFill>
      </dgm:spPr>
      <dgm:t>
        <a:bodyPr/>
        <a:lstStyle/>
        <a:p>
          <a:r>
            <a:rPr lang="pt-BR" b="0" cap="none" spc="0" dirty="0" err="1" smtClean="0">
              <a:ln w="0"/>
              <a:solidFill>
                <a:schemeClr val="tx1"/>
              </a:solidFill>
              <a:effectLst>
                <a:outerShdw blurRad="38100" dist="19050" dir="2700000" algn="tl" rotWithShape="0">
                  <a:schemeClr val="dk1">
                    <a:alpha val="40000"/>
                  </a:schemeClr>
                </a:outerShdw>
              </a:effectLst>
            </a:rPr>
            <a:t>Introductory</a:t>
          </a:r>
          <a:r>
            <a:rPr lang="pt-BR" b="0" cap="none" spc="0" dirty="0" smtClean="0">
              <a:ln w="0"/>
              <a:solidFill>
                <a:schemeClr val="tx1"/>
              </a:solidFill>
              <a:effectLst>
                <a:outerShdw blurRad="38100" dist="19050" dir="2700000" algn="tl" rotWithShape="0">
                  <a:schemeClr val="dk1">
                    <a:alpha val="40000"/>
                  </a:schemeClr>
                </a:outerShdw>
              </a:effectLst>
            </a:rPr>
            <a:t> </a:t>
          </a:r>
          <a:r>
            <a:rPr lang="pt-BR" b="0" cap="none" spc="0" dirty="0" err="1" smtClean="0">
              <a:ln w="0"/>
              <a:solidFill>
                <a:schemeClr val="tx1"/>
              </a:solidFill>
              <a:effectLst>
                <a:outerShdw blurRad="38100" dist="19050" dir="2700000" algn="tl" rotWithShape="0">
                  <a:schemeClr val="dk1">
                    <a:alpha val="40000"/>
                  </a:schemeClr>
                </a:outerShdw>
              </a:effectLst>
            </a:rPr>
            <a:t>Concepts</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38A6349E-A42D-497B-A717-3D0E064E7D67}" type="parTrans" cxnId="{20B2E2FA-2FF2-404F-B94A-C084749CF073}">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B9287332-F0A0-447F-8423-10A705E5F2E0}" type="sibTrans" cxnId="{20B2E2FA-2FF2-404F-B94A-C084749CF073}">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61140FCC-6A16-4581-AC25-D320AE0B0D04}">
      <dgm:prSet phldrT="[Texto]"/>
      <dgm:spPr>
        <a:solidFill>
          <a:srgbClr val="FF0000">
            <a:alpha val="90000"/>
          </a:srgbClr>
        </a:solidFill>
      </dgm:spPr>
      <dgm:t>
        <a:bodyPr/>
        <a:lstStyle/>
        <a:p>
          <a:r>
            <a:rPr lang="pt-BR" b="0" cap="none" spc="0" dirty="0" smtClean="0">
              <a:ln w="0"/>
              <a:solidFill>
                <a:schemeClr val="tx1"/>
              </a:solidFill>
              <a:effectLst>
                <a:outerShdw blurRad="38100" dist="19050" dir="2700000" algn="tl" rotWithShape="0">
                  <a:schemeClr val="dk1">
                    <a:alpha val="40000"/>
                  </a:schemeClr>
                </a:outerShdw>
              </a:effectLst>
            </a:rPr>
            <a:t>Sprint </a:t>
          </a:r>
          <a:r>
            <a:rPr lang="pt-BR" b="0" cap="none" spc="0" dirty="0" err="1" smtClean="0">
              <a:ln w="0"/>
              <a:solidFill>
                <a:schemeClr val="tx1"/>
              </a:solidFill>
              <a:effectLst>
                <a:outerShdw blurRad="38100" dist="19050" dir="2700000" algn="tl" rotWithShape="0">
                  <a:schemeClr val="dk1">
                    <a:alpha val="40000"/>
                  </a:schemeClr>
                </a:outerShdw>
              </a:effectLst>
            </a:rPr>
            <a:t>Presentation</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DD2537EB-67AC-4A6A-8F3B-C0A4452626D3}" type="parTrans" cxnId="{57E7832B-17EE-4808-BD45-B06BA513BD3E}">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D829A5F1-731A-4ED9-A2E2-FF5DE064147C}" type="sibTrans" cxnId="{57E7832B-17EE-4808-BD45-B06BA513BD3E}">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B461642D-B7B9-4426-9F75-11650FC249E4}">
      <dgm:prSet phldrT="[Texto]"/>
      <dgm:spPr/>
      <dgm:t>
        <a:bodyPr/>
        <a:lstStyle/>
        <a:p>
          <a:r>
            <a:rPr lang="pt-BR" b="0" cap="none" spc="0" dirty="0" smtClean="0">
              <a:ln w="0"/>
              <a:solidFill>
                <a:schemeClr val="tx1"/>
              </a:solidFill>
              <a:effectLst>
                <a:outerShdw blurRad="38100" dist="19050" dir="2700000" algn="tl" rotWithShape="0">
                  <a:schemeClr val="dk1">
                    <a:alpha val="40000"/>
                  </a:schemeClr>
                </a:outerShdw>
              </a:effectLst>
            </a:rPr>
            <a:t>Day 2</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51E851C6-5870-46EE-9A91-58BC6B8E1850}" type="parTrans" cxnId="{6C0B7E35-ACF4-41D2-964C-787F138ABD6D}">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8A9D3248-CC69-4F51-B03D-215064644C14}" type="sibTrans" cxnId="{6C0B7E35-ACF4-41D2-964C-787F138ABD6D}">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BEE65149-BD2E-461F-B1B0-3D51900F54D3}">
      <dgm:prSet phldrT="[Texto]"/>
      <dgm:spPr>
        <a:solidFill>
          <a:schemeClr val="bg1">
            <a:alpha val="90000"/>
          </a:schemeClr>
        </a:solidFill>
      </dgm:spPr>
      <dgm:t>
        <a:bodyPr/>
        <a:lstStyle/>
        <a:p>
          <a:r>
            <a:rPr lang="pt-BR" b="0" cap="none" spc="0" dirty="0" err="1" smtClean="0">
              <a:ln w="0"/>
              <a:solidFill>
                <a:schemeClr val="tx1"/>
              </a:solidFill>
              <a:effectLst>
                <a:outerShdw blurRad="38100" dist="19050" dir="2700000" algn="tl" rotWithShape="0">
                  <a:schemeClr val="dk1">
                    <a:alpha val="40000"/>
                  </a:schemeClr>
                </a:outerShdw>
              </a:effectLst>
            </a:rPr>
            <a:t>Intro</a:t>
          </a:r>
          <a:r>
            <a:rPr lang="pt-BR" b="0" cap="none" spc="0" dirty="0" smtClean="0">
              <a:ln w="0"/>
              <a:solidFill>
                <a:schemeClr val="tx1"/>
              </a:solidFill>
              <a:effectLst>
                <a:outerShdw blurRad="38100" dist="19050" dir="2700000" algn="tl" rotWithShape="0">
                  <a:schemeClr val="dk1">
                    <a:alpha val="40000"/>
                  </a:schemeClr>
                </a:outerShdw>
              </a:effectLst>
            </a:rPr>
            <a:t> </a:t>
          </a:r>
          <a:r>
            <a:rPr lang="pt-BR" b="0" cap="none" spc="0" dirty="0" err="1" smtClean="0">
              <a:ln w="0"/>
              <a:solidFill>
                <a:schemeClr val="tx1"/>
              </a:solidFill>
              <a:effectLst>
                <a:outerShdw blurRad="38100" dist="19050" dir="2700000" algn="tl" rotWithShape="0">
                  <a:schemeClr val="dk1">
                    <a:alpha val="40000"/>
                  </a:schemeClr>
                </a:outerShdw>
              </a:effectLst>
            </a:rPr>
            <a:t>to</a:t>
          </a:r>
          <a:r>
            <a:rPr lang="pt-BR" b="0" cap="none" spc="0" dirty="0" smtClean="0">
              <a:ln w="0"/>
              <a:solidFill>
                <a:schemeClr val="tx1"/>
              </a:solidFill>
              <a:effectLst>
                <a:outerShdw blurRad="38100" dist="19050" dir="2700000" algn="tl" rotWithShape="0">
                  <a:schemeClr val="dk1">
                    <a:alpha val="40000"/>
                  </a:schemeClr>
                </a:outerShdw>
              </a:effectLst>
            </a:rPr>
            <a:t> Computer Vision</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E5EFE3B4-3502-471E-81FE-F9ACA7EA153F}" type="parTrans" cxnId="{B54993CB-D4E5-423B-B699-69D20941AAC5}">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7B78734F-959E-4A2D-BCEE-3EE9D7355D3B}" type="sibTrans" cxnId="{B54993CB-D4E5-423B-B699-69D20941AAC5}">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EE7E5388-C47E-41D8-B863-ECE122D3D907}">
      <dgm:prSet phldrT="[Texto]"/>
      <dgm:spPr>
        <a:solidFill>
          <a:schemeClr val="bg1">
            <a:alpha val="90000"/>
          </a:schemeClr>
        </a:solidFill>
      </dgm:spPr>
      <dgm:t>
        <a:bodyPr/>
        <a:lstStyle/>
        <a:p>
          <a:r>
            <a:rPr lang="en-US" b="0" cap="none" spc="0" noProof="0" dirty="0" smtClean="0">
              <a:ln w="0"/>
              <a:solidFill>
                <a:schemeClr val="tx1"/>
              </a:solidFill>
              <a:effectLst>
                <a:outerShdw blurRad="38100" dist="19050" dir="2700000" algn="tl" rotWithShape="0">
                  <a:schemeClr val="dk1">
                    <a:alpha val="40000"/>
                  </a:schemeClr>
                </a:outerShdw>
              </a:effectLst>
            </a:rPr>
            <a:t>Annotation</a:t>
          </a:r>
          <a:endParaRPr lang="en-US" b="0" cap="none" spc="0" noProof="0" dirty="0">
            <a:ln w="0"/>
            <a:solidFill>
              <a:schemeClr val="tx1"/>
            </a:solidFill>
            <a:effectLst>
              <a:outerShdw blurRad="38100" dist="19050" dir="2700000" algn="tl" rotWithShape="0">
                <a:schemeClr val="dk1">
                  <a:alpha val="40000"/>
                </a:schemeClr>
              </a:outerShdw>
            </a:effectLst>
          </a:endParaRPr>
        </a:p>
      </dgm:t>
    </dgm:pt>
    <dgm:pt modelId="{B2F9A559-4E43-4F74-8741-AC7F273578F7}" type="parTrans" cxnId="{F623300E-6034-43C6-9FBD-F14D420871A8}">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E9A50538-70CB-46D9-A9D0-E0538A7AAF8E}" type="sibTrans" cxnId="{F623300E-6034-43C6-9FBD-F14D420871A8}">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6C932DB8-A845-4D96-8319-8B1AF897E82D}">
      <dgm:prSet phldrT="[Texto]"/>
      <dgm:spPr/>
      <dgm:t>
        <a:bodyPr/>
        <a:lstStyle/>
        <a:p>
          <a:r>
            <a:rPr lang="pt-BR" b="0" cap="none" spc="0" dirty="0" smtClean="0">
              <a:ln w="0"/>
              <a:solidFill>
                <a:schemeClr val="tx1"/>
              </a:solidFill>
              <a:effectLst>
                <a:outerShdw blurRad="38100" dist="19050" dir="2700000" algn="tl" rotWithShape="0">
                  <a:schemeClr val="dk1">
                    <a:alpha val="40000"/>
                  </a:schemeClr>
                </a:outerShdw>
              </a:effectLst>
            </a:rPr>
            <a:t>Day 3</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1E222DF0-E376-4B5A-82E5-A7D1176BEBBB}" type="parTrans" cxnId="{A34CCA70-1FE5-47EE-8A28-FE5438EFF487}">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08BD88A4-11E6-40B3-9B39-F2ABDD4EC8C5}" type="sibTrans" cxnId="{A34CCA70-1FE5-47EE-8A28-FE5438EFF487}">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F75B4E24-A77E-4485-B66B-D3DE6DD11C1C}">
      <dgm:prSet phldrT="[Texto]"/>
      <dgm:spPr>
        <a:solidFill>
          <a:srgbClr val="00B050"/>
        </a:solidFill>
        <a:ln>
          <a:solidFill>
            <a:schemeClr val="bg2"/>
          </a:solidFill>
        </a:ln>
      </dgm:spPr>
      <dgm:t>
        <a:bodyPr/>
        <a:lstStyle/>
        <a:p>
          <a:r>
            <a:rPr lang="pt-BR" b="0" cap="none" spc="0" dirty="0" err="1" smtClean="0">
              <a:ln w="0"/>
              <a:solidFill>
                <a:schemeClr val="tx1"/>
              </a:solidFill>
              <a:effectLst>
                <a:outerShdw blurRad="38100" dist="19050" dir="2700000" algn="tl" rotWithShape="0">
                  <a:schemeClr val="dk1">
                    <a:alpha val="40000"/>
                  </a:schemeClr>
                </a:outerShdw>
              </a:effectLst>
            </a:rPr>
            <a:t>Applied</a:t>
          </a:r>
          <a:r>
            <a:rPr lang="pt-BR" b="0" cap="none" spc="0" dirty="0" smtClean="0">
              <a:ln w="0"/>
              <a:solidFill>
                <a:schemeClr val="tx1"/>
              </a:solidFill>
              <a:effectLst>
                <a:outerShdw blurRad="38100" dist="19050" dir="2700000" algn="tl" rotWithShape="0">
                  <a:schemeClr val="dk1">
                    <a:alpha val="40000"/>
                  </a:schemeClr>
                </a:outerShdw>
              </a:effectLst>
            </a:rPr>
            <a:t> </a:t>
          </a:r>
          <a:r>
            <a:rPr lang="pt-BR" b="0" cap="none" spc="0" dirty="0" err="1" smtClean="0">
              <a:ln w="0"/>
              <a:solidFill>
                <a:schemeClr val="tx1"/>
              </a:solidFill>
              <a:effectLst>
                <a:outerShdw blurRad="38100" dist="19050" dir="2700000" algn="tl" rotWithShape="0">
                  <a:schemeClr val="dk1">
                    <a:alpha val="40000"/>
                  </a:schemeClr>
                </a:outerShdw>
              </a:effectLst>
            </a:rPr>
            <a:t>Object</a:t>
          </a:r>
          <a:r>
            <a:rPr lang="pt-BR" b="0" cap="none" spc="0" dirty="0" smtClean="0">
              <a:ln w="0"/>
              <a:solidFill>
                <a:schemeClr val="tx1"/>
              </a:solidFill>
              <a:effectLst>
                <a:outerShdw blurRad="38100" dist="19050" dir="2700000" algn="tl" rotWithShape="0">
                  <a:schemeClr val="dk1">
                    <a:alpha val="40000"/>
                  </a:schemeClr>
                </a:outerShdw>
              </a:effectLst>
            </a:rPr>
            <a:t> </a:t>
          </a:r>
          <a:r>
            <a:rPr lang="pt-BR" b="0" cap="none" spc="0" dirty="0" err="1" smtClean="0">
              <a:ln w="0"/>
              <a:solidFill>
                <a:schemeClr val="tx1"/>
              </a:solidFill>
              <a:effectLst>
                <a:outerShdw blurRad="38100" dist="19050" dir="2700000" algn="tl" rotWithShape="0">
                  <a:schemeClr val="dk1">
                    <a:alpha val="40000"/>
                  </a:schemeClr>
                </a:outerShdw>
              </a:effectLst>
            </a:rPr>
            <a:t>Classification</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CEA0EDA9-A8B9-477D-A48F-0CC38E604B23}" type="parTrans" cxnId="{E6040E8D-48B7-4F3D-A770-2C097AFD888A}">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7374B453-75BC-49BF-B1F4-81F5DC71EA57}" type="sibTrans" cxnId="{E6040E8D-48B7-4F3D-A770-2C097AFD888A}">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FD838425-D391-40D0-BCDD-BA30034A450B}">
      <dgm:prSet phldrT="[Texto]"/>
      <dgm:spPr>
        <a:solidFill>
          <a:srgbClr val="00B050"/>
        </a:solidFill>
        <a:ln>
          <a:solidFill>
            <a:schemeClr val="bg2"/>
          </a:solidFill>
        </a:ln>
      </dgm:spPr>
      <dgm:t>
        <a:bodyPr/>
        <a:lstStyle/>
        <a:p>
          <a:r>
            <a:rPr lang="pt-BR" b="0" cap="none" spc="0" dirty="0" err="1" smtClean="0">
              <a:ln w="0"/>
              <a:solidFill>
                <a:schemeClr val="tx1"/>
              </a:solidFill>
              <a:effectLst>
                <a:outerShdw blurRad="38100" dist="19050" dir="2700000" algn="tl" rotWithShape="0">
                  <a:schemeClr val="dk1">
                    <a:alpha val="40000"/>
                  </a:schemeClr>
                </a:outerShdw>
              </a:effectLst>
            </a:rPr>
            <a:t>Object</a:t>
          </a:r>
          <a:r>
            <a:rPr lang="pt-BR" b="0" cap="none" spc="0" dirty="0" smtClean="0">
              <a:ln w="0"/>
              <a:solidFill>
                <a:schemeClr val="tx1"/>
              </a:solidFill>
              <a:effectLst>
                <a:outerShdw blurRad="38100" dist="19050" dir="2700000" algn="tl" rotWithShape="0">
                  <a:schemeClr val="dk1">
                    <a:alpha val="40000"/>
                  </a:schemeClr>
                </a:outerShdw>
              </a:effectLst>
            </a:rPr>
            <a:t> </a:t>
          </a:r>
          <a:r>
            <a:rPr lang="pt-BR" b="0" cap="none" spc="0" dirty="0" err="1" smtClean="0">
              <a:ln w="0"/>
              <a:solidFill>
                <a:schemeClr val="tx1"/>
              </a:solidFill>
              <a:effectLst>
                <a:outerShdw blurRad="38100" dist="19050" dir="2700000" algn="tl" rotWithShape="0">
                  <a:schemeClr val="dk1">
                    <a:alpha val="40000"/>
                  </a:schemeClr>
                </a:outerShdw>
              </a:effectLst>
            </a:rPr>
            <a:t>Detection</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2F05620C-D0AA-46DD-9A9E-4917669AC142}" type="parTrans" cxnId="{4234B51F-0F11-4D96-9D52-BF8EACD8C09F}">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9C87E1F0-07F4-4254-99B9-1BC13F81C6C7}" type="sibTrans" cxnId="{4234B51F-0F11-4D96-9D52-BF8EACD8C09F}">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7B52AB91-D384-4A80-9A39-6DF95A23F98E}">
      <dgm:prSet phldrT="[Texto]"/>
      <dgm:spPr/>
      <dgm:t>
        <a:bodyPr/>
        <a:lstStyle/>
        <a:p>
          <a:r>
            <a:rPr lang="pt-BR" b="0" cap="none" spc="0" dirty="0" smtClean="0">
              <a:ln w="0"/>
              <a:solidFill>
                <a:schemeClr val="tx1"/>
              </a:solidFill>
              <a:effectLst>
                <a:outerShdw blurRad="38100" dist="19050" dir="2700000" algn="tl" rotWithShape="0">
                  <a:schemeClr val="dk1">
                    <a:alpha val="40000"/>
                  </a:schemeClr>
                </a:outerShdw>
              </a:effectLst>
            </a:rPr>
            <a:t>Day 4</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0AC1E8DD-6677-4389-A7C9-61A61E106BE9}" type="parTrans" cxnId="{A0CD2ACF-00A9-4CAD-86E5-D413E7AE1EE2}">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598ED799-3A19-4444-A5A5-A717D869AA54}" type="sibTrans" cxnId="{A0CD2ACF-00A9-4CAD-86E5-D413E7AE1EE2}">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4C63FB5D-C432-4025-BE15-48DDE0EE6E57}">
      <dgm:prSet phldrT="[Texto]"/>
      <dgm:spPr/>
      <dgm:t>
        <a:bodyPr/>
        <a:lstStyle/>
        <a:p>
          <a:r>
            <a:rPr lang="pt-BR" b="0" cap="none" spc="0" dirty="0" smtClean="0">
              <a:ln w="0"/>
              <a:solidFill>
                <a:schemeClr val="tx1"/>
              </a:solidFill>
              <a:effectLst>
                <a:outerShdw blurRad="38100" dist="19050" dir="2700000" algn="tl" rotWithShape="0">
                  <a:schemeClr val="dk1">
                    <a:alpha val="40000"/>
                  </a:schemeClr>
                </a:outerShdw>
              </a:effectLst>
            </a:rPr>
            <a:t>Day 5</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EA58E3A4-57C0-4097-8EF0-D9F50B7A1BCD}" type="parTrans" cxnId="{23BF0822-C82E-4734-8028-8E5A6DD34ECA}">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601F913B-F551-4194-814C-56328A18AC81}" type="sibTrans" cxnId="{23BF0822-C82E-4734-8028-8E5A6DD34ECA}">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4781F4F9-0AE0-4578-AA02-B02C1D27B954}">
      <dgm:prSet/>
      <dgm:spPr>
        <a:solidFill>
          <a:srgbClr val="00B050"/>
        </a:solidFill>
        <a:ln>
          <a:solidFill>
            <a:schemeClr val="bg2"/>
          </a:solidFill>
        </a:ln>
      </dgm:spPr>
      <dgm:t>
        <a:bodyPr/>
        <a:lstStyle/>
        <a:p>
          <a:r>
            <a:rPr lang="pt-BR" b="0" cap="none" spc="0" dirty="0" err="1" smtClean="0">
              <a:ln w="0"/>
              <a:solidFill>
                <a:schemeClr val="tx1"/>
              </a:solidFill>
              <a:effectLst>
                <a:outerShdw blurRad="38100" dist="19050" dir="2700000" algn="tl" rotWithShape="0">
                  <a:schemeClr val="dk1">
                    <a:alpha val="40000"/>
                  </a:schemeClr>
                </a:outerShdw>
              </a:effectLst>
            </a:rPr>
            <a:t>Cloud</a:t>
          </a:r>
          <a:r>
            <a:rPr lang="pt-BR" b="0" cap="none" spc="0" dirty="0" smtClean="0">
              <a:ln w="0"/>
              <a:solidFill>
                <a:schemeClr val="tx1"/>
              </a:solidFill>
              <a:effectLst>
                <a:outerShdw blurRad="38100" dist="19050" dir="2700000" algn="tl" rotWithShape="0">
                  <a:schemeClr val="dk1">
                    <a:alpha val="40000"/>
                  </a:schemeClr>
                </a:outerShdw>
              </a:effectLst>
            </a:rPr>
            <a:t> Services </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72E91C1D-4515-4381-A205-27A2CC123006}" type="parTrans" cxnId="{E486DE1D-532B-4545-8864-83A0D89BBE68}">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089C6DA2-38D8-4F56-A291-A6ED6F5B15AD}" type="sibTrans" cxnId="{E486DE1D-532B-4545-8864-83A0D89BBE68}">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1CC8EE79-14FE-4317-8936-60BD27AA0375}">
      <dgm:prSet/>
      <dgm:spPr>
        <a:solidFill>
          <a:srgbClr val="00B050"/>
        </a:solidFill>
        <a:ln>
          <a:solidFill>
            <a:schemeClr val="bg2"/>
          </a:solidFill>
        </a:ln>
      </dgm:spPr>
      <dgm:t>
        <a:bodyPr/>
        <a:lstStyle/>
        <a:p>
          <a:r>
            <a:rPr lang="pt-BR" b="0" cap="none" spc="0" dirty="0" err="1" smtClean="0">
              <a:ln w="0"/>
              <a:solidFill>
                <a:schemeClr val="tx1"/>
              </a:solidFill>
              <a:effectLst>
                <a:outerShdw blurRad="38100" dist="19050" dir="2700000" algn="tl" rotWithShape="0">
                  <a:schemeClr val="dk1">
                    <a:alpha val="40000"/>
                  </a:schemeClr>
                </a:outerShdw>
              </a:effectLst>
            </a:rPr>
            <a:t>Amazon</a:t>
          </a:r>
          <a:r>
            <a:rPr lang="pt-BR" b="0" cap="none" spc="0" dirty="0" smtClean="0">
              <a:ln w="0"/>
              <a:solidFill>
                <a:schemeClr val="tx1"/>
              </a:solidFill>
              <a:effectLst>
                <a:outerShdw blurRad="38100" dist="19050" dir="2700000" algn="tl" rotWithShape="0">
                  <a:schemeClr val="dk1">
                    <a:alpha val="40000"/>
                  </a:schemeClr>
                </a:outerShdw>
              </a:effectLst>
            </a:rPr>
            <a:t> </a:t>
          </a:r>
          <a:r>
            <a:rPr lang="pt-BR" b="0" cap="none" spc="0" dirty="0" err="1" smtClean="0">
              <a:ln w="0"/>
              <a:solidFill>
                <a:schemeClr val="tx1"/>
              </a:solidFill>
              <a:effectLst>
                <a:outerShdw blurRad="38100" dist="19050" dir="2700000" algn="tl" rotWithShape="0">
                  <a:schemeClr val="dk1">
                    <a:alpha val="40000"/>
                  </a:schemeClr>
                </a:outerShdw>
              </a:effectLst>
            </a:rPr>
            <a:t>and</a:t>
          </a:r>
          <a:r>
            <a:rPr lang="pt-BR" b="0" cap="none" spc="0" dirty="0" smtClean="0">
              <a:ln w="0"/>
              <a:solidFill>
                <a:schemeClr val="tx1"/>
              </a:solidFill>
              <a:effectLst>
                <a:outerShdw blurRad="38100" dist="19050" dir="2700000" algn="tl" rotWithShape="0">
                  <a:schemeClr val="dk1">
                    <a:alpha val="40000"/>
                  </a:schemeClr>
                </a:outerShdw>
              </a:effectLst>
            </a:rPr>
            <a:t> Google</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1FCDD5E5-7383-4A7E-8787-AFEF815E66F2}" type="parTrans" cxnId="{AFE16D9E-29E8-4E19-9FF6-B3019BECC927}">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546CD3BA-654D-4282-9906-EB4BFC56BF20}" type="sibTrans" cxnId="{AFE16D9E-29E8-4E19-9FF6-B3019BECC927}">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A3F52496-5A8F-451C-AC92-746111998754}">
      <dgm:prSet phldrT="[Texto]"/>
      <dgm:spPr>
        <a:solidFill>
          <a:srgbClr val="00B050">
            <a:alpha val="90000"/>
          </a:srgbClr>
        </a:solidFill>
      </dgm:spPr>
      <dgm:t>
        <a:bodyPr/>
        <a:lstStyle/>
        <a:p>
          <a:r>
            <a:rPr lang="pt-BR" b="0" cap="none" spc="0" dirty="0" err="1" smtClean="0">
              <a:ln w="0"/>
              <a:solidFill>
                <a:schemeClr val="tx1"/>
              </a:solidFill>
              <a:effectLst>
                <a:outerShdw blurRad="38100" dist="19050" dir="2700000" algn="tl" rotWithShape="0">
                  <a:schemeClr val="dk1">
                    <a:alpha val="40000"/>
                  </a:schemeClr>
                </a:outerShdw>
              </a:effectLst>
            </a:rPr>
            <a:t>Preparation</a:t>
          </a:r>
          <a:r>
            <a:rPr lang="pt-BR" b="0" cap="none" spc="0" dirty="0" smtClean="0">
              <a:ln w="0"/>
              <a:solidFill>
                <a:schemeClr val="tx1"/>
              </a:solidFill>
              <a:effectLst>
                <a:outerShdw blurRad="38100" dist="19050" dir="2700000" algn="tl" rotWithShape="0">
                  <a:schemeClr val="dk1">
                    <a:alpha val="40000"/>
                  </a:schemeClr>
                </a:outerShdw>
              </a:effectLst>
            </a:rPr>
            <a:t> for Project </a:t>
          </a:r>
          <a:r>
            <a:rPr lang="pt-BR" b="0" cap="none" spc="0" dirty="0" err="1" smtClean="0">
              <a:ln w="0"/>
              <a:solidFill>
                <a:schemeClr val="tx1"/>
              </a:solidFill>
              <a:effectLst>
                <a:outerShdw blurRad="38100" dist="19050" dir="2700000" algn="tl" rotWithShape="0">
                  <a:schemeClr val="dk1">
                    <a:alpha val="40000"/>
                  </a:schemeClr>
                </a:outerShdw>
              </a:effectLst>
            </a:rPr>
            <a:t>execuction</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1509EB53-D42D-458E-A002-CBF1384725C0}" type="parTrans" cxnId="{57B5B67C-5CC2-48B3-9AD4-6517520F8E8E}">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DA994FAA-5A20-4C1D-9BF8-4625452C68FF}" type="sibTrans" cxnId="{57B5B67C-5CC2-48B3-9AD4-6517520F8E8E}">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A4C9B46F-4A28-4D58-BE3E-5F830031644B}">
      <dgm:prSet phldrT="[Texto]"/>
      <dgm:spPr>
        <a:solidFill>
          <a:srgbClr val="00B050">
            <a:alpha val="90000"/>
          </a:srgbClr>
        </a:solidFill>
      </dgm:spPr>
      <dgm:t>
        <a:bodyPr/>
        <a:lstStyle/>
        <a:p>
          <a:r>
            <a:rPr lang="pt-BR" b="0" cap="none" spc="0" dirty="0" err="1" smtClean="0">
              <a:ln w="0"/>
              <a:solidFill>
                <a:schemeClr val="tx1"/>
              </a:solidFill>
              <a:effectLst>
                <a:outerShdw blurRad="38100" dist="19050" dir="2700000" algn="tl" rotWithShape="0">
                  <a:schemeClr val="dk1">
                    <a:alpha val="40000"/>
                  </a:schemeClr>
                </a:outerShdw>
              </a:effectLst>
            </a:rPr>
            <a:t>Readings</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14EBC2FA-1253-4E05-8566-A5B2DF0C5222}" type="parTrans" cxnId="{F03938F5-3781-40ED-87F0-02D7E01D8811}">
      <dgm:prSet/>
      <dgm:spPr/>
      <dgm:t>
        <a:bodyPr/>
        <a:lstStyle/>
        <a:p>
          <a:endParaRPr lang="en-US"/>
        </a:p>
      </dgm:t>
    </dgm:pt>
    <dgm:pt modelId="{E8D49D4C-76ED-48F5-B65D-8E750246CF24}" type="sibTrans" cxnId="{F03938F5-3781-40ED-87F0-02D7E01D8811}">
      <dgm:prSet/>
      <dgm:spPr/>
      <dgm:t>
        <a:bodyPr/>
        <a:lstStyle/>
        <a:p>
          <a:endParaRPr lang="en-US"/>
        </a:p>
      </dgm:t>
    </dgm:pt>
    <dgm:pt modelId="{6E34B294-C9BA-4577-9553-62789A70057D}" type="pres">
      <dgm:prSet presAssocID="{4D91C4B7-5C6F-4254-A55C-2631BC1AFB49}" presName="Name0" presStyleCnt="0">
        <dgm:presLayoutVars>
          <dgm:dir/>
          <dgm:animLvl val="lvl"/>
          <dgm:resizeHandles val="exact"/>
        </dgm:presLayoutVars>
      </dgm:prSet>
      <dgm:spPr/>
      <dgm:t>
        <a:bodyPr/>
        <a:lstStyle/>
        <a:p>
          <a:endParaRPr lang="en-US"/>
        </a:p>
      </dgm:t>
    </dgm:pt>
    <dgm:pt modelId="{1858366F-DF9E-401C-A5D2-2ECF66E13C2D}" type="pres">
      <dgm:prSet presAssocID="{4D91C4B7-5C6F-4254-A55C-2631BC1AFB49}" presName="tSp" presStyleCnt="0"/>
      <dgm:spPr/>
    </dgm:pt>
    <dgm:pt modelId="{E1D89EB7-472A-4239-9975-8705C90820B5}" type="pres">
      <dgm:prSet presAssocID="{4D91C4B7-5C6F-4254-A55C-2631BC1AFB49}" presName="bSp" presStyleCnt="0"/>
      <dgm:spPr/>
    </dgm:pt>
    <dgm:pt modelId="{5FBB8966-0A08-42BF-A915-0063ABF5D36B}" type="pres">
      <dgm:prSet presAssocID="{4D91C4B7-5C6F-4254-A55C-2631BC1AFB49}" presName="process" presStyleCnt="0"/>
      <dgm:spPr/>
    </dgm:pt>
    <dgm:pt modelId="{E6A90188-59E6-4AB5-94CD-D1F971B7B5BD}" type="pres">
      <dgm:prSet presAssocID="{91EAD8CB-7EB0-4B92-A08C-AC59CE193519}" presName="composite1" presStyleCnt="0"/>
      <dgm:spPr/>
    </dgm:pt>
    <dgm:pt modelId="{C98AC336-7A93-4FA7-A629-14A7EF253148}" type="pres">
      <dgm:prSet presAssocID="{91EAD8CB-7EB0-4B92-A08C-AC59CE193519}" presName="dummyNode1" presStyleLbl="node1" presStyleIdx="0" presStyleCnt="5"/>
      <dgm:spPr/>
    </dgm:pt>
    <dgm:pt modelId="{E20ABC5A-2258-4D7D-A22E-88CD37A9E79F}" type="pres">
      <dgm:prSet presAssocID="{91EAD8CB-7EB0-4B92-A08C-AC59CE193519}" presName="childNode1" presStyleLbl="bgAcc1" presStyleIdx="0" presStyleCnt="5">
        <dgm:presLayoutVars>
          <dgm:bulletEnabled val="1"/>
        </dgm:presLayoutVars>
      </dgm:prSet>
      <dgm:spPr/>
      <dgm:t>
        <a:bodyPr/>
        <a:lstStyle/>
        <a:p>
          <a:endParaRPr lang="en-US"/>
        </a:p>
      </dgm:t>
    </dgm:pt>
    <dgm:pt modelId="{A459CB2C-8FE2-4E88-AD84-A24B7F7D4011}" type="pres">
      <dgm:prSet presAssocID="{91EAD8CB-7EB0-4B92-A08C-AC59CE193519}" presName="childNode1tx" presStyleLbl="bgAcc1" presStyleIdx="0" presStyleCnt="5">
        <dgm:presLayoutVars>
          <dgm:bulletEnabled val="1"/>
        </dgm:presLayoutVars>
      </dgm:prSet>
      <dgm:spPr/>
      <dgm:t>
        <a:bodyPr/>
        <a:lstStyle/>
        <a:p>
          <a:endParaRPr lang="en-US"/>
        </a:p>
      </dgm:t>
    </dgm:pt>
    <dgm:pt modelId="{063596EC-152D-469C-A75A-C096552CBE64}" type="pres">
      <dgm:prSet presAssocID="{91EAD8CB-7EB0-4B92-A08C-AC59CE193519}" presName="parentNode1" presStyleLbl="node1" presStyleIdx="0" presStyleCnt="5">
        <dgm:presLayoutVars>
          <dgm:chMax val="1"/>
          <dgm:bulletEnabled val="1"/>
        </dgm:presLayoutVars>
      </dgm:prSet>
      <dgm:spPr/>
      <dgm:t>
        <a:bodyPr/>
        <a:lstStyle/>
        <a:p>
          <a:endParaRPr lang="en-US"/>
        </a:p>
      </dgm:t>
    </dgm:pt>
    <dgm:pt modelId="{590483AA-3D18-4E29-B54B-DE4FB44DAD75}" type="pres">
      <dgm:prSet presAssocID="{91EAD8CB-7EB0-4B92-A08C-AC59CE193519}" presName="connSite1" presStyleCnt="0"/>
      <dgm:spPr/>
    </dgm:pt>
    <dgm:pt modelId="{D324D256-DAA7-4C00-AED1-479B3DC0ECA3}" type="pres">
      <dgm:prSet presAssocID="{E2F31B15-F179-4B20-B5E2-58C9EEEEDAEE}" presName="Name9" presStyleLbl="sibTrans2D1" presStyleIdx="0" presStyleCnt="4"/>
      <dgm:spPr/>
      <dgm:t>
        <a:bodyPr/>
        <a:lstStyle/>
        <a:p>
          <a:endParaRPr lang="en-US"/>
        </a:p>
      </dgm:t>
    </dgm:pt>
    <dgm:pt modelId="{8D9CD8A9-A159-41DC-9A51-6428ADF4D90E}" type="pres">
      <dgm:prSet presAssocID="{B461642D-B7B9-4426-9F75-11650FC249E4}" presName="composite2" presStyleCnt="0"/>
      <dgm:spPr/>
    </dgm:pt>
    <dgm:pt modelId="{FB0A4F37-CD9C-4ABC-9443-AEA656BA5ED8}" type="pres">
      <dgm:prSet presAssocID="{B461642D-B7B9-4426-9F75-11650FC249E4}" presName="dummyNode2" presStyleLbl="node1" presStyleIdx="0" presStyleCnt="5"/>
      <dgm:spPr/>
    </dgm:pt>
    <dgm:pt modelId="{361FA399-EEE8-4AF8-BAFE-F9952E9CFCD5}" type="pres">
      <dgm:prSet presAssocID="{B461642D-B7B9-4426-9F75-11650FC249E4}" presName="childNode2" presStyleLbl="bgAcc1" presStyleIdx="1" presStyleCnt="5">
        <dgm:presLayoutVars>
          <dgm:bulletEnabled val="1"/>
        </dgm:presLayoutVars>
      </dgm:prSet>
      <dgm:spPr/>
      <dgm:t>
        <a:bodyPr/>
        <a:lstStyle/>
        <a:p>
          <a:endParaRPr lang="en-US"/>
        </a:p>
      </dgm:t>
    </dgm:pt>
    <dgm:pt modelId="{093E0D72-1A0F-4803-A066-420BEA78AD53}" type="pres">
      <dgm:prSet presAssocID="{B461642D-B7B9-4426-9F75-11650FC249E4}" presName="childNode2tx" presStyleLbl="bgAcc1" presStyleIdx="1" presStyleCnt="5">
        <dgm:presLayoutVars>
          <dgm:bulletEnabled val="1"/>
        </dgm:presLayoutVars>
      </dgm:prSet>
      <dgm:spPr/>
      <dgm:t>
        <a:bodyPr/>
        <a:lstStyle/>
        <a:p>
          <a:endParaRPr lang="en-US"/>
        </a:p>
      </dgm:t>
    </dgm:pt>
    <dgm:pt modelId="{EEFC8BE4-BD44-4259-9D3B-DAE6F9C2AA89}" type="pres">
      <dgm:prSet presAssocID="{B461642D-B7B9-4426-9F75-11650FC249E4}" presName="parentNode2" presStyleLbl="node1" presStyleIdx="1" presStyleCnt="5">
        <dgm:presLayoutVars>
          <dgm:chMax val="0"/>
          <dgm:bulletEnabled val="1"/>
        </dgm:presLayoutVars>
      </dgm:prSet>
      <dgm:spPr/>
      <dgm:t>
        <a:bodyPr/>
        <a:lstStyle/>
        <a:p>
          <a:endParaRPr lang="en-US"/>
        </a:p>
      </dgm:t>
    </dgm:pt>
    <dgm:pt modelId="{019CA0E4-E323-499D-A457-58ABDA1FE575}" type="pres">
      <dgm:prSet presAssocID="{B461642D-B7B9-4426-9F75-11650FC249E4}" presName="connSite2" presStyleCnt="0"/>
      <dgm:spPr/>
    </dgm:pt>
    <dgm:pt modelId="{F71F5782-4B97-494E-B54E-414B7057EA00}" type="pres">
      <dgm:prSet presAssocID="{8A9D3248-CC69-4F51-B03D-215064644C14}" presName="Name18" presStyleLbl="sibTrans2D1" presStyleIdx="1" presStyleCnt="4"/>
      <dgm:spPr/>
      <dgm:t>
        <a:bodyPr/>
        <a:lstStyle/>
        <a:p>
          <a:endParaRPr lang="en-US"/>
        </a:p>
      </dgm:t>
    </dgm:pt>
    <dgm:pt modelId="{30D58B8D-CB19-4E2B-A34E-495A5675B94D}" type="pres">
      <dgm:prSet presAssocID="{6C932DB8-A845-4D96-8319-8B1AF897E82D}" presName="composite1" presStyleCnt="0"/>
      <dgm:spPr/>
    </dgm:pt>
    <dgm:pt modelId="{9C485EB3-B211-4661-9766-F7AEABF54277}" type="pres">
      <dgm:prSet presAssocID="{6C932DB8-A845-4D96-8319-8B1AF897E82D}" presName="dummyNode1" presStyleLbl="node1" presStyleIdx="1" presStyleCnt="5"/>
      <dgm:spPr/>
    </dgm:pt>
    <dgm:pt modelId="{2E6EC153-B405-4042-91E9-74B3F282649A}" type="pres">
      <dgm:prSet presAssocID="{6C932DB8-A845-4D96-8319-8B1AF897E82D}" presName="childNode1" presStyleLbl="bgAcc1" presStyleIdx="2" presStyleCnt="5">
        <dgm:presLayoutVars>
          <dgm:bulletEnabled val="1"/>
        </dgm:presLayoutVars>
      </dgm:prSet>
      <dgm:spPr/>
      <dgm:t>
        <a:bodyPr/>
        <a:lstStyle/>
        <a:p>
          <a:endParaRPr lang="en-US"/>
        </a:p>
      </dgm:t>
    </dgm:pt>
    <dgm:pt modelId="{1DC02EC9-1961-4B36-9BC3-B01023A4572C}" type="pres">
      <dgm:prSet presAssocID="{6C932DB8-A845-4D96-8319-8B1AF897E82D}" presName="childNode1tx" presStyleLbl="bgAcc1" presStyleIdx="2" presStyleCnt="5">
        <dgm:presLayoutVars>
          <dgm:bulletEnabled val="1"/>
        </dgm:presLayoutVars>
      </dgm:prSet>
      <dgm:spPr/>
      <dgm:t>
        <a:bodyPr/>
        <a:lstStyle/>
        <a:p>
          <a:endParaRPr lang="en-US"/>
        </a:p>
      </dgm:t>
    </dgm:pt>
    <dgm:pt modelId="{7E40B2EB-CB5C-4A54-99C5-7842FCEE22E4}" type="pres">
      <dgm:prSet presAssocID="{6C932DB8-A845-4D96-8319-8B1AF897E82D}" presName="parentNode1" presStyleLbl="node1" presStyleIdx="2" presStyleCnt="5">
        <dgm:presLayoutVars>
          <dgm:chMax val="1"/>
          <dgm:bulletEnabled val="1"/>
        </dgm:presLayoutVars>
      </dgm:prSet>
      <dgm:spPr/>
      <dgm:t>
        <a:bodyPr/>
        <a:lstStyle/>
        <a:p>
          <a:endParaRPr lang="en-US"/>
        </a:p>
      </dgm:t>
    </dgm:pt>
    <dgm:pt modelId="{CB9B120F-215C-46C1-9ADE-C18001879BF2}" type="pres">
      <dgm:prSet presAssocID="{6C932DB8-A845-4D96-8319-8B1AF897E82D}" presName="connSite1" presStyleCnt="0"/>
      <dgm:spPr/>
    </dgm:pt>
    <dgm:pt modelId="{976AE4DB-9E9C-488A-B65A-8EBA56B37551}" type="pres">
      <dgm:prSet presAssocID="{08BD88A4-11E6-40B3-9B39-F2ABDD4EC8C5}" presName="Name9" presStyleLbl="sibTrans2D1" presStyleIdx="2" presStyleCnt="4"/>
      <dgm:spPr/>
      <dgm:t>
        <a:bodyPr/>
        <a:lstStyle/>
        <a:p>
          <a:endParaRPr lang="en-US"/>
        </a:p>
      </dgm:t>
    </dgm:pt>
    <dgm:pt modelId="{4229D3D5-D3C1-45BD-BE23-F5256EBE02CF}" type="pres">
      <dgm:prSet presAssocID="{7B52AB91-D384-4A80-9A39-6DF95A23F98E}" presName="composite2" presStyleCnt="0"/>
      <dgm:spPr/>
    </dgm:pt>
    <dgm:pt modelId="{30055C80-27C9-4750-AD3E-A453A400A2D9}" type="pres">
      <dgm:prSet presAssocID="{7B52AB91-D384-4A80-9A39-6DF95A23F98E}" presName="dummyNode2" presStyleLbl="node1" presStyleIdx="2" presStyleCnt="5"/>
      <dgm:spPr/>
    </dgm:pt>
    <dgm:pt modelId="{1D2DA10C-E666-4A16-BC44-138482D5CE0C}" type="pres">
      <dgm:prSet presAssocID="{7B52AB91-D384-4A80-9A39-6DF95A23F98E}" presName="childNode2" presStyleLbl="bgAcc1" presStyleIdx="3" presStyleCnt="5">
        <dgm:presLayoutVars>
          <dgm:bulletEnabled val="1"/>
        </dgm:presLayoutVars>
      </dgm:prSet>
      <dgm:spPr/>
      <dgm:t>
        <a:bodyPr/>
        <a:lstStyle/>
        <a:p>
          <a:endParaRPr lang="en-US"/>
        </a:p>
      </dgm:t>
    </dgm:pt>
    <dgm:pt modelId="{7DB8EE91-F82B-44C9-A085-51C7FB5CB581}" type="pres">
      <dgm:prSet presAssocID="{7B52AB91-D384-4A80-9A39-6DF95A23F98E}" presName="childNode2tx" presStyleLbl="bgAcc1" presStyleIdx="3" presStyleCnt="5">
        <dgm:presLayoutVars>
          <dgm:bulletEnabled val="1"/>
        </dgm:presLayoutVars>
      </dgm:prSet>
      <dgm:spPr/>
      <dgm:t>
        <a:bodyPr/>
        <a:lstStyle/>
        <a:p>
          <a:endParaRPr lang="en-US"/>
        </a:p>
      </dgm:t>
    </dgm:pt>
    <dgm:pt modelId="{5EE782AC-C7F4-454E-8454-95CF96C36510}" type="pres">
      <dgm:prSet presAssocID="{7B52AB91-D384-4A80-9A39-6DF95A23F98E}" presName="parentNode2" presStyleLbl="node1" presStyleIdx="3" presStyleCnt="5">
        <dgm:presLayoutVars>
          <dgm:chMax val="0"/>
          <dgm:bulletEnabled val="1"/>
        </dgm:presLayoutVars>
      </dgm:prSet>
      <dgm:spPr/>
      <dgm:t>
        <a:bodyPr/>
        <a:lstStyle/>
        <a:p>
          <a:endParaRPr lang="en-US"/>
        </a:p>
      </dgm:t>
    </dgm:pt>
    <dgm:pt modelId="{8F1D0042-C65A-47E1-BDFD-FC7593E60CB1}" type="pres">
      <dgm:prSet presAssocID="{7B52AB91-D384-4A80-9A39-6DF95A23F98E}" presName="connSite2" presStyleCnt="0"/>
      <dgm:spPr/>
    </dgm:pt>
    <dgm:pt modelId="{00F2F57F-580C-4636-9769-E7E102A07896}" type="pres">
      <dgm:prSet presAssocID="{598ED799-3A19-4444-A5A5-A717D869AA54}" presName="Name18" presStyleLbl="sibTrans2D1" presStyleIdx="3" presStyleCnt="4"/>
      <dgm:spPr/>
      <dgm:t>
        <a:bodyPr/>
        <a:lstStyle/>
        <a:p>
          <a:endParaRPr lang="en-US"/>
        </a:p>
      </dgm:t>
    </dgm:pt>
    <dgm:pt modelId="{9ACE86CF-B0CB-4426-9660-EF2F9BCCB964}" type="pres">
      <dgm:prSet presAssocID="{4C63FB5D-C432-4025-BE15-48DDE0EE6E57}" presName="composite1" presStyleCnt="0"/>
      <dgm:spPr/>
    </dgm:pt>
    <dgm:pt modelId="{75C8CF60-2C39-4043-94D6-E50D98CACE1B}" type="pres">
      <dgm:prSet presAssocID="{4C63FB5D-C432-4025-BE15-48DDE0EE6E57}" presName="dummyNode1" presStyleLbl="node1" presStyleIdx="3" presStyleCnt="5"/>
      <dgm:spPr/>
    </dgm:pt>
    <dgm:pt modelId="{6C27152E-DC61-4772-9855-70083E3C0779}" type="pres">
      <dgm:prSet presAssocID="{4C63FB5D-C432-4025-BE15-48DDE0EE6E57}" presName="childNode1" presStyleLbl="bgAcc1" presStyleIdx="4" presStyleCnt="5">
        <dgm:presLayoutVars>
          <dgm:bulletEnabled val="1"/>
        </dgm:presLayoutVars>
      </dgm:prSet>
      <dgm:spPr/>
      <dgm:t>
        <a:bodyPr/>
        <a:lstStyle/>
        <a:p>
          <a:endParaRPr lang="en-US"/>
        </a:p>
      </dgm:t>
    </dgm:pt>
    <dgm:pt modelId="{9E8ECD12-009F-4D36-BC5F-D285AF144BA8}" type="pres">
      <dgm:prSet presAssocID="{4C63FB5D-C432-4025-BE15-48DDE0EE6E57}" presName="childNode1tx" presStyleLbl="bgAcc1" presStyleIdx="4" presStyleCnt="5">
        <dgm:presLayoutVars>
          <dgm:bulletEnabled val="1"/>
        </dgm:presLayoutVars>
      </dgm:prSet>
      <dgm:spPr/>
      <dgm:t>
        <a:bodyPr/>
        <a:lstStyle/>
        <a:p>
          <a:endParaRPr lang="en-US"/>
        </a:p>
      </dgm:t>
    </dgm:pt>
    <dgm:pt modelId="{734AEAFC-C09B-43B8-B435-28AA9DA582C5}" type="pres">
      <dgm:prSet presAssocID="{4C63FB5D-C432-4025-BE15-48DDE0EE6E57}" presName="parentNode1" presStyleLbl="node1" presStyleIdx="4" presStyleCnt="5">
        <dgm:presLayoutVars>
          <dgm:chMax val="1"/>
          <dgm:bulletEnabled val="1"/>
        </dgm:presLayoutVars>
      </dgm:prSet>
      <dgm:spPr/>
      <dgm:t>
        <a:bodyPr/>
        <a:lstStyle/>
        <a:p>
          <a:endParaRPr lang="en-US"/>
        </a:p>
      </dgm:t>
    </dgm:pt>
    <dgm:pt modelId="{983FA564-791E-4AB1-8E2C-1D4EEFE48F42}" type="pres">
      <dgm:prSet presAssocID="{4C63FB5D-C432-4025-BE15-48DDE0EE6E57}" presName="connSite1" presStyleCnt="0"/>
      <dgm:spPr/>
    </dgm:pt>
  </dgm:ptLst>
  <dgm:cxnLst>
    <dgm:cxn modelId="{02D0C4E8-975B-47A3-A37B-8A72D4A7585D}" type="presOf" srcId="{F75B4E24-A77E-4485-B66B-D3DE6DD11C1C}" destId="{2E6EC153-B405-4042-91E9-74B3F282649A}" srcOrd="0" destOrd="0" presId="urn:microsoft.com/office/officeart/2005/8/layout/hProcess4"/>
    <dgm:cxn modelId="{F0FADEB6-025F-4379-A2B0-BEF60928D906}" type="presOf" srcId="{EE7E5388-C47E-41D8-B863-ECE122D3D907}" destId="{093E0D72-1A0F-4803-A066-420BEA78AD53}" srcOrd="1" destOrd="1" presId="urn:microsoft.com/office/officeart/2005/8/layout/hProcess4"/>
    <dgm:cxn modelId="{942ABCD3-A082-4A71-801A-A940A7B9E751}" type="presOf" srcId="{598ED799-3A19-4444-A5A5-A717D869AA54}" destId="{00F2F57F-580C-4636-9769-E7E102A07896}" srcOrd="0" destOrd="0" presId="urn:microsoft.com/office/officeart/2005/8/layout/hProcess4"/>
    <dgm:cxn modelId="{FB9E0C29-BEBD-4018-98DF-893C906E4F5F}" type="presOf" srcId="{1CC8EE79-14FE-4317-8936-60BD27AA0375}" destId="{1D2DA10C-E666-4A16-BC44-138482D5CE0C}" srcOrd="0" destOrd="1" presId="urn:microsoft.com/office/officeart/2005/8/layout/hProcess4"/>
    <dgm:cxn modelId="{98757C73-FBBE-418B-909D-61E06C76EE68}" type="presOf" srcId="{FD838425-D391-40D0-BCDD-BA30034A450B}" destId="{2E6EC153-B405-4042-91E9-74B3F282649A}" srcOrd="0" destOrd="1" presId="urn:microsoft.com/office/officeart/2005/8/layout/hProcess4"/>
    <dgm:cxn modelId="{F623300E-6034-43C6-9FBD-F14D420871A8}" srcId="{B461642D-B7B9-4426-9F75-11650FC249E4}" destId="{EE7E5388-C47E-41D8-B863-ECE122D3D907}" srcOrd="1" destOrd="0" parTransId="{B2F9A559-4E43-4F74-8741-AC7F273578F7}" sibTransId="{E9A50538-70CB-46D9-A9D0-E0538A7AAF8E}"/>
    <dgm:cxn modelId="{03B3E505-FCB9-4A42-9A2F-6F436CAF15B6}" type="presOf" srcId="{4D91C4B7-5C6F-4254-A55C-2631BC1AFB49}" destId="{6E34B294-C9BA-4577-9553-62789A70057D}" srcOrd="0" destOrd="0" presId="urn:microsoft.com/office/officeart/2005/8/layout/hProcess4"/>
    <dgm:cxn modelId="{D8195988-D571-45F9-B676-771886D48C68}" type="presOf" srcId="{A4C9B46F-4A28-4D58-BE3E-5F830031644B}" destId="{9E8ECD12-009F-4D36-BC5F-D285AF144BA8}" srcOrd="1" destOrd="1" presId="urn:microsoft.com/office/officeart/2005/8/layout/hProcess4"/>
    <dgm:cxn modelId="{DD728B27-A5DE-4B8F-8F35-1C2B91F09EBF}" type="presOf" srcId="{FD838425-D391-40D0-BCDD-BA30034A450B}" destId="{1DC02EC9-1961-4B36-9BC3-B01023A4572C}" srcOrd="1" destOrd="1" presId="urn:microsoft.com/office/officeart/2005/8/layout/hProcess4"/>
    <dgm:cxn modelId="{3189234F-9108-4F5F-9863-D7510EA6E89F}" type="presOf" srcId="{1CC8EE79-14FE-4317-8936-60BD27AA0375}" destId="{7DB8EE91-F82B-44C9-A085-51C7FB5CB581}" srcOrd="1" destOrd="1" presId="urn:microsoft.com/office/officeart/2005/8/layout/hProcess4"/>
    <dgm:cxn modelId="{30C09A51-40D6-459B-8A5E-F54D526E148B}" type="presOf" srcId="{C49D815B-493B-4454-90BA-91A73EAB1304}" destId="{A459CB2C-8FE2-4E88-AD84-A24B7F7D4011}" srcOrd="1" destOrd="0" presId="urn:microsoft.com/office/officeart/2005/8/layout/hProcess4"/>
    <dgm:cxn modelId="{5C173B0B-A2CA-4DD4-8793-ACE997B50425}" type="presOf" srcId="{61140FCC-6A16-4581-AC25-D320AE0B0D04}" destId="{A459CB2C-8FE2-4E88-AD84-A24B7F7D4011}" srcOrd="1" destOrd="1" presId="urn:microsoft.com/office/officeart/2005/8/layout/hProcess4"/>
    <dgm:cxn modelId="{CAA3E5E1-7DAA-431F-AE81-9C60F7A96929}" type="presOf" srcId="{E2F31B15-F179-4B20-B5E2-58C9EEEEDAEE}" destId="{D324D256-DAA7-4C00-AED1-479B3DC0ECA3}" srcOrd="0" destOrd="0" presId="urn:microsoft.com/office/officeart/2005/8/layout/hProcess4"/>
    <dgm:cxn modelId="{E486DE1D-532B-4545-8864-83A0D89BBE68}" srcId="{7B52AB91-D384-4A80-9A39-6DF95A23F98E}" destId="{4781F4F9-0AE0-4578-AA02-B02C1D27B954}" srcOrd="0" destOrd="0" parTransId="{72E91C1D-4515-4381-A205-27A2CC123006}" sibTransId="{089C6DA2-38D8-4F56-A291-A6ED6F5B15AD}"/>
    <dgm:cxn modelId="{A34CCA70-1FE5-47EE-8A28-FE5438EFF487}" srcId="{4D91C4B7-5C6F-4254-A55C-2631BC1AFB49}" destId="{6C932DB8-A845-4D96-8319-8B1AF897E82D}" srcOrd="2" destOrd="0" parTransId="{1E222DF0-E376-4B5A-82E5-A7D1176BEBBB}" sibTransId="{08BD88A4-11E6-40B3-9B39-F2ABDD4EC8C5}"/>
    <dgm:cxn modelId="{25DDA63A-2749-4E3A-8225-9DF4654D195E}" type="presOf" srcId="{EE7E5388-C47E-41D8-B863-ECE122D3D907}" destId="{361FA399-EEE8-4AF8-BAFE-F9952E9CFCD5}" srcOrd="0" destOrd="1" presId="urn:microsoft.com/office/officeart/2005/8/layout/hProcess4"/>
    <dgm:cxn modelId="{E6040E8D-48B7-4F3D-A770-2C097AFD888A}" srcId="{6C932DB8-A845-4D96-8319-8B1AF897E82D}" destId="{F75B4E24-A77E-4485-B66B-D3DE6DD11C1C}" srcOrd="0" destOrd="0" parTransId="{CEA0EDA9-A8B9-477D-A48F-0CC38E604B23}" sibTransId="{7374B453-75BC-49BF-B1F4-81F5DC71EA57}"/>
    <dgm:cxn modelId="{57B5B67C-5CC2-48B3-9AD4-6517520F8E8E}" srcId="{4C63FB5D-C432-4025-BE15-48DDE0EE6E57}" destId="{A3F52496-5A8F-451C-AC92-746111998754}" srcOrd="0" destOrd="0" parTransId="{1509EB53-D42D-458E-A002-CBF1384725C0}" sibTransId="{DA994FAA-5A20-4C1D-9BF8-4625452C68FF}"/>
    <dgm:cxn modelId="{4E84BE3B-3620-4C52-AA2E-D76295636AE7}" type="presOf" srcId="{61140FCC-6A16-4581-AC25-D320AE0B0D04}" destId="{E20ABC5A-2258-4D7D-A22E-88CD37A9E79F}" srcOrd="0" destOrd="1" presId="urn:microsoft.com/office/officeart/2005/8/layout/hProcess4"/>
    <dgm:cxn modelId="{1FDC2C2E-8CE4-4473-82A1-1927B277B1D9}" type="presOf" srcId="{08BD88A4-11E6-40B3-9B39-F2ABDD4EC8C5}" destId="{976AE4DB-9E9C-488A-B65A-8EBA56B37551}" srcOrd="0" destOrd="0" presId="urn:microsoft.com/office/officeart/2005/8/layout/hProcess4"/>
    <dgm:cxn modelId="{3E8F47A2-1975-45CA-8F5D-DEF9833ADC40}" srcId="{4D91C4B7-5C6F-4254-A55C-2631BC1AFB49}" destId="{91EAD8CB-7EB0-4B92-A08C-AC59CE193519}" srcOrd="0" destOrd="0" parTransId="{2D356145-EE99-470D-AF90-0CCBD9528F4E}" sibTransId="{E2F31B15-F179-4B20-B5E2-58C9EEEEDAEE}"/>
    <dgm:cxn modelId="{E35CD68F-5A56-4C80-B799-621F7D4572BC}" type="presOf" srcId="{B461642D-B7B9-4426-9F75-11650FC249E4}" destId="{EEFC8BE4-BD44-4259-9D3B-DAE6F9C2AA89}" srcOrd="0" destOrd="0" presId="urn:microsoft.com/office/officeart/2005/8/layout/hProcess4"/>
    <dgm:cxn modelId="{74BD08C2-44DC-4774-A1DA-8FFE7858263B}" type="presOf" srcId="{C49D815B-493B-4454-90BA-91A73EAB1304}" destId="{E20ABC5A-2258-4D7D-A22E-88CD37A9E79F}" srcOrd="0" destOrd="0" presId="urn:microsoft.com/office/officeart/2005/8/layout/hProcess4"/>
    <dgm:cxn modelId="{B54993CB-D4E5-423B-B699-69D20941AAC5}" srcId="{B461642D-B7B9-4426-9F75-11650FC249E4}" destId="{BEE65149-BD2E-461F-B1B0-3D51900F54D3}" srcOrd="0" destOrd="0" parTransId="{E5EFE3B4-3502-471E-81FE-F9ACA7EA153F}" sibTransId="{7B78734F-959E-4A2D-BCEE-3EE9D7355D3B}"/>
    <dgm:cxn modelId="{E1631AB4-6072-4D06-AAE5-C8786925BB48}" type="presOf" srcId="{4C63FB5D-C432-4025-BE15-48DDE0EE6E57}" destId="{734AEAFC-C09B-43B8-B435-28AA9DA582C5}" srcOrd="0" destOrd="0" presId="urn:microsoft.com/office/officeart/2005/8/layout/hProcess4"/>
    <dgm:cxn modelId="{4BE7408B-5E98-4C52-82B8-A77D71ADB7C8}" type="presOf" srcId="{4781F4F9-0AE0-4578-AA02-B02C1D27B954}" destId="{7DB8EE91-F82B-44C9-A085-51C7FB5CB581}" srcOrd="1" destOrd="0" presId="urn:microsoft.com/office/officeart/2005/8/layout/hProcess4"/>
    <dgm:cxn modelId="{AFE16D9E-29E8-4E19-9FF6-B3019BECC927}" srcId="{7B52AB91-D384-4A80-9A39-6DF95A23F98E}" destId="{1CC8EE79-14FE-4317-8936-60BD27AA0375}" srcOrd="1" destOrd="0" parTransId="{1FCDD5E5-7383-4A7E-8787-AFEF815E66F2}" sibTransId="{546CD3BA-654D-4282-9906-EB4BFC56BF20}"/>
    <dgm:cxn modelId="{8D0381A4-CFA0-42D9-85BD-43281BCC332A}" type="presOf" srcId="{6C932DB8-A845-4D96-8319-8B1AF897E82D}" destId="{7E40B2EB-CB5C-4A54-99C5-7842FCEE22E4}" srcOrd="0" destOrd="0" presId="urn:microsoft.com/office/officeart/2005/8/layout/hProcess4"/>
    <dgm:cxn modelId="{593373E1-61D9-4BAE-BF00-E2FDFEC13E97}" type="presOf" srcId="{BEE65149-BD2E-461F-B1B0-3D51900F54D3}" destId="{093E0D72-1A0F-4803-A066-420BEA78AD53}" srcOrd="1" destOrd="0" presId="urn:microsoft.com/office/officeart/2005/8/layout/hProcess4"/>
    <dgm:cxn modelId="{438A95A6-94CB-4E86-9AF0-722E049321CF}" type="presOf" srcId="{91EAD8CB-7EB0-4B92-A08C-AC59CE193519}" destId="{063596EC-152D-469C-A75A-C096552CBE64}" srcOrd="0" destOrd="0" presId="urn:microsoft.com/office/officeart/2005/8/layout/hProcess4"/>
    <dgm:cxn modelId="{A6B4161E-FA74-4006-98EC-36E16AD3538F}" type="presOf" srcId="{A3F52496-5A8F-451C-AC92-746111998754}" destId="{9E8ECD12-009F-4D36-BC5F-D285AF144BA8}" srcOrd="1" destOrd="0" presId="urn:microsoft.com/office/officeart/2005/8/layout/hProcess4"/>
    <dgm:cxn modelId="{6EB9942D-FB2A-407C-851F-1FB37D37101A}" type="presOf" srcId="{F75B4E24-A77E-4485-B66B-D3DE6DD11C1C}" destId="{1DC02EC9-1961-4B36-9BC3-B01023A4572C}" srcOrd="1" destOrd="0" presId="urn:microsoft.com/office/officeart/2005/8/layout/hProcess4"/>
    <dgm:cxn modelId="{F03938F5-3781-40ED-87F0-02D7E01D8811}" srcId="{4C63FB5D-C432-4025-BE15-48DDE0EE6E57}" destId="{A4C9B46F-4A28-4D58-BE3E-5F830031644B}" srcOrd="1" destOrd="0" parTransId="{14EBC2FA-1253-4E05-8566-A5B2DF0C5222}" sibTransId="{E8D49D4C-76ED-48F5-B65D-8E750246CF24}"/>
    <dgm:cxn modelId="{23BF0822-C82E-4734-8028-8E5A6DD34ECA}" srcId="{4D91C4B7-5C6F-4254-A55C-2631BC1AFB49}" destId="{4C63FB5D-C432-4025-BE15-48DDE0EE6E57}" srcOrd="4" destOrd="0" parTransId="{EA58E3A4-57C0-4097-8EF0-D9F50B7A1BCD}" sibTransId="{601F913B-F551-4194-814C-56328A18AC81}"/>
    <dgm:cxn modelId="{20B2E2FA-2FF2-404F-B94A-C084749CF073}" srcId="{91EAD8CB-7EB0-4B92-A08C-AC59CE193519}" destId="{C49D815B-493B-4454-90BA-91A73EAB1304}" srcOrd="0" destOrd="0" parTransId="{38A6349E-A42D-497B-A717-3D0E064E7D67}" sibTransId="{B9287332-F0A0-447F-8423-10A705E5F2E0}"/>
    <dgm:cxn modelId="{6C0B7E35-ACF4-41D2-964C-787F138ABD6D}" srcId="{4D91C4B7-5C6F-4254-A55C-2631BC1AFB49}" destId="{B461642D-B7B9-4426-9F75-11650FC249E4}" srcOrd="1" destOrd="0" parTransId="{51E851C6-5870-46EE-9A91-58BC6B8E1850}" sibTransId="{8A9D3248-CC69-4F51-B03D-215064644C14}"/>
    <dgm:cxn modelId="{4234B51F-0F11-4D96-9D52-BF8EACD8C09F}" srcId="{6C932DB8-A845-4D96-8319-8B1AF897E82D}" destId="{FD838425-D391-40D0-BCDD-BA30034A450B}" srcOrd="1" destOrd="0" parTransId="{2F05620C-D0AA-46DD-9A9E-4917669AC142}" sibTransId="{9C87E1F0-07F4-4254-99B9-1BC13F81C6C7}"/>
    <dgm:cxn modelId="{1BF0967B-142D-4667-883F-1287C77B5DE4}" type="presOf" srcId="{7B52AB91-D384-4A80-9A39-6DF95A23F98E}" destId="{5EE782AC-C7F4-454E-8454-95CF96C36510}" srcOrd="0" destOrd="0" presId="urn:microsoft.com/office/officeart/2005/8/layout/hProcess4"/>
    <dgm:cxn modelId="{79F35D2F-2CC0-425C-B81B-20123FD3F2C7}" type="presOf" srcId="{BEE65149-BD2E-461F-B1B0-3D51900F54D3}" destId="{361FA399-EEE8-4AF8-BAFE-F9952E9CFCD5}" srcOrd="0" destOrd="0" presId="urn:microsoft.com/office/officeart/2005/8/layout/hProcess4"/>
    <dgm:cxn modelId="{E425884B-D55D-4266-BB11-811F8CF0EEF6}" type="presOf" srcId="{A3F52496-5A8F-451C-AC92-746111998754}" destId="{6C27152E-DC61-4772-9855-70083E3C0779}" srcOrd="0" destOrd="0" presId="urn:microsoft.com/office/officeart/2005/8/layout/hProcess4"/>
    <dgm:cxn modelId="{A0CD2ACF-00A9-4CAD-86E5-D413E7AE1EE2}" srcId="{4D91C4B7-5C6F-4254-A55C-2631BC1AFB49}" destId="{7B52AB91-D384-4A80-9A39-6DF95A23F98E}" srcOrd="3" destOrd="0" parTransId="{0AC1E8DD-6677-4389-A7C9-61A61E106BE9}" sibTransId="{598ED799-3A19-4444-A5A5-A717D869AA54}"/>
    <dgm:cxn modelId="{57E7832B-17EE-4808-BD45-B06BA513BD3E}" srcId="{91EAD8CB-7EB0-4B92-A08C-AC59CE193519}" destId="{61140FCC-6A16-4581-AC25-D320AE0B0D04}" srcOrd="1" destOrd="0" parTransId="{DD2537EB-67AC-4A6A-8F3B-C0A4452626D3}" sibTransId="{D829A5F1-731A-4ED9-A2E2-FF5DE064147C}"/>
    <dgm:cxn modelId="{F0BE9166-1CE4-4A39-8B24-20DA00940A3F}" type="presOf" srcId="{A4C9B46F-4A28-4D58-BE3E-5F830031644B}" destId="{6C27152E-DC61-4772-9855-70083E3C0779}" srcOrd="0" destOrd="1" presId="urn:microsoft.com/office/officeart/2005/8/layout/hProcess4"/>
    <dgm:cxn modelId="{942E83F4-D065-41C8-9F41-BA4BBBBCC268}" type="presOf" srcId="{8A9D3248-CC69-4F51-B03D-215064644C14}" destId="{F71F5782-4B97-494E-B54E-414B7057EA00}" srcOrd="0" destOrd="0" presId="urn:microsoft.com/office/officeart/2005/8/layout/hProcess4"/>
    <dgm:cxn modelId="{EA50041D-6345-40BF-9396-BAF3C9B8F1F6}" type="presOf" srcId="{4781F4F9-0AE0-4578-AA02-B02C1D27B954}" destId="{1D2DA10C-E666-4A16-BC44-138482D5CE0C}" srcOrd="0" destOrd="0" presId="urn:microsoft.com/office/officeart/2005/8/layout/hProcess4"/>
    <dgm:cxn modelId="{D8D3990A-D333-4E6A-96B5-AC468AB54F77}" type="presParOf" srcId="{6E34B294-C9BA-4577-9553-62789A70057D}" destId="{1858366F-DF9E-401C-A5D2-2ECF66E13C2D}" srcOrd="0" destOrd="0" presId="urn:microsoft.com/office/officeart/2005/8/layout/hProcess4"/>
    <dgm:cxn modelId="{BBA60B04-8D37-4B5E-B535-D7EA68795F14}" type="presParOf" srcId="{6E34B294-C9BA-4577-9553-62789A70057D}" destId="{E1D89EB7-472A-4239-9975-8705C90820B5}" srcOrd="1" destOrd="0" presId="urn:microsoft.com/office/officeart/2005/8/layout/hProcess4"/>
    <dgm:cxn modelId="{287DAE2F-6275-4D26-AE2D-F9C0290CB175}" type="presParOf" srcId="{6E34B294-C9BA-4577-9553-62789A70057D}" destId="{5FBB8966-0A08-42BF-A915-0063ABF5D36B}" srcOrd="2" destOrd="0" presId="urn:microsoft.com/office/officeart/2005/8/layout/hProcess4"/>
    <dgm:cxn modelId="{2231B913-19AE-4EAF-897C-A709C7865420}" type="presParOf" srcId="{5FBB8966-0A08-42BF-A915-0063ABF5D36B}" destId="{E6A90188-59E6-4AB5-94CD-D1F971B7B5BD}" srcOrd="0" destOrd="0" presId="urn:microsoft.com/office/officeart/2005/8/layout/hProcess4"/>
    <dgm:cxn modelId="{79584644-D3A5-40F5-83B3-56AC7A46F7ED}" type="presParOf" srcId="{E6A90188-59E6-4AB5-94CD-D1F971B7B5BD}" destId="{C98AC336-7A93-4FA7-A629-14A7EF253148}" srcOrd="0" destOrd="0" presId="urn:microsoft.com/office/officeart/2005/8/layout/hProcess4"/>
    <dgm:cxn modelId="{D81190E8-1FA3-44D4-A958-8BB89A3FC23E}" type="presParOf" srcId="{E6A90188-59E6-4AB5-94CD-D1F971B7B5BD}" destId="{E20ABC5A-2258-4D7D-A22E-88CD37A9E79F}" srcOrd="1" destOrd="0" presId="urn:microsoft.com/office/officeart/2005/8/layout/hProcess4"/>
    <dgm:cxn modelId="{7DF0722F-9C80-4114-BD41-FE8ECF941E11}" type="presParOf" srcId="{E6A90188-59E6-4AB5-94CD-D1F971B7B5BD}" destId="{A459CB2C-8FE2-4E88-AD84-A24B7F7D4011}" srcOrd="2" destOrd="0" presId="urn:microsoft.com/office/officeart/2005/8/layout/hProcess4"/>
    <dgm:cxn modelId="{BC6B298C-67E0-42EE-B10F-0B5FF71002D2}" type="presParOf" srcId="{E6A90188-59E6-4AB5-94CD-D1F971B7B5BD}" destId="{063596EC-152D-469C-A75A-C096552CBE64}" srcOrd="3" destOrd="0" presId="urn:microsoft.com/office/officeart/2005/8/layout/hProcess4"/>
    <dgm:cxn modelId="{79A20ECF-7032-4874-A346-A907A13E7C2B}" type="presParOf" srcId="{E6A90188-59E6-4AB5-94CD-D1F971B7B5BD}" destId="{590483AA-3D18-4E29-B54B-DE4FB44DAD75}" srcOrd="4" destOrd="0" presId="urn:microsoft.com/office/officeart/2005/8/layout/hProcess4"/>
    <dgm:cxn modelId="{E83EC600-6A15-411B-B4F7-D9E86E35B044}" type="presParOf" srcId="{5FBB8966-0A08-42BF-A915-0063ABF5D36B}" destId="{D324D256-DAA7-4C00-AED1-479B3DC0ECA3}" srcOrd="1" destOrd="0" presId="urn:microsoft.com/office/officeart/2005/8/layout/hProcess4"/>
    <dgm:cxn modelId="{FB95FE66-245E-4965-B8B5-7832E1F34B1C}" type="presParOf" srcId="{5FBB8966-0A08-42BF-A915-0063ABF5D36B}" destId="{8D9CD8A9-A159-41DC-9A51-6428ADF4D90E}" srcOrd="2" destOrd="0" presId="urn:microsoft.com/office/officeart/2005/8/layout/hProcess4"/>
    <dgm:cxn modelId="{019EB0D9-9ABD-485D-89D4-272B0014EB7F}" type="presParOf" srcId="{8D9CD8A9-A159-41DC-9A51-6428ADF4D90E}" destId="{FB0A4F37-CD9C-4ABC-9443-AEA656BA5ED8}" srcOrd="0" destOrd="0" presId="urn:microsoft.com/office/officeart/2005/8/layout/hProcess4"/>
    <dgm:cxn modelId="{D7946BDC-D003-4B35-9B79-84AD358C38A1}" type="presParOf" srcId="{8D9CD8A9-A159-41DC-9A51-6428ADF4D90E}" destId="{361FA399-EEE8-4AF8-BAFE-F9952E9CFCD5}" srcOrd="1" destOrd="0" presId="urn:microsoft.com/office/officeart/2005/8/layout/hProcess4"/>
    <dgm:cxn modelId="{40044FF4-21E5-4882-B3E6-DCF924C329CB}" type="presParOf" srcId="{8D9CD8A9-A159-41DC-9A51-6428ADF4D90E}" destId="{093E0D72-1A0F-4803-A066-420BEA78AD53}" srcOrd="2" destOrd="0" presId="urn:microsoft.com/office/officeart/2005/8/layout/hProcess4"/>
    <dgm:cxn modelId="{1AFCB9CD-31E9-4D12-BAD7-766614A1F45F}" type="presParOf" srcId="{8D9CD8A9-A159-41DC-9A51-6428ADF4D90E}" destId="{EEFC8BE4-BD44-4259-9D3B-DAE6F9C2AA89}" srcOrd="3" destOrd="0" presId="urn:microsoft.com/office/officeart/2005/8/layout/hProcess4"/>
    <dgm:cxn modelId="{9E0C0315-98C1-4E0C-B5E8-0426B99FE7A1}" type="presParOf" srcId="{8D9CD8A9-A159-41DC-9A51-6428ADF4D90E}" destId="{019CA0E4-E323-499D-A457-58ABDA1FE575}" srcOrd="4" destOrd="0" presId="urn:microsoft.com/office/officeart/2005/8/layout/hProcess4"/>
    <dgm:cxn modelId="{53B24109-F989-44F9-B1C9-B4DA2ED9BE6B}" type="presParOf" srcId="{5FBB8966-0A08-42BF-A915-0063ABF5D36B}" destId="{F71F5782-4B97-494E-B54E-414B7057EA00}" srcOrd="3" destOrd="0" presId="urn:microsoft.com/office/officeart/2005/8/layout/hProcess4"/>
    <dgm:cxn modelId="{CF7F68B1-3ED5-4A22-9639-572E074DD9BC}" type="presParOf" srcId="{5FBB8966-0A08-42BF-A915-0063ABF5D36B}" destId="{30D58B8D-CB19-4E2B-A34E-495A5675B94D}" srcOrd="4" destOrd="0" presId="urn:microsoft.com/office/officeart/2005/8/layout/hProcess4"/>
    <dgm:cxn modelId="{79C0B9ED-23DA-4F0D-B531-CE818DD3B3BB}" type="presParOf" srcId="{30D58B8D-CB19-4E2B-A34E-495A5675B94D}" destId="{9C485EB3-B211-4661-9766-F7AEABF54277}" srcOrd="0" destOrd="0" presId="urn:microsoft.com/office/officeart/2005/8/layout/hProcess4"/>
    <dgm:cxn modelId="{97CDC7EB-5851-4023-B71D-28D99867DC65}" type="presParOf" srcId="{30D58B8D-CB19-4E2B-A34E-495A5675B94D}" destId="{2E6EC153-B405-4042-91E9-74B3F282649A}" srcOrd="1" destOrd="0" presId="urn:microsoft.com/office/officeart/2005/8/layout/hProcess4"/>
    <dgm:cxn modelId="{92636302-3E12-4DB0-AAC4-706481C1A0E9}" type="presParOf" srcId="{30D58B8D-CB19-4E2B-A34E-495A5675B94D}" destId="{1DC02EC9-1961-4B36-9BC3-B01023A4572C}" srcOrd="2" destOrd="0" presId="urn:microsoft.com/office/officeart/2005/8/layout/hProcess4"/>
    <dgm:cxn modelId="{3B907D70-5BD3-409C-9A7A-D7EF7670D311}" type="presParOf" srcId="{30D58B8D-CB19-4E2B-A34E-495A5675B94D}" destId="{7E40B2EB-CB5C-4A54-99C5-7842FCEE22E4}" srcOrd="3" destOrd="0" presId="urn:microsoft.com/office/officeart/2005/8/layout/hProcess4"/>
    <dgm:cxn modelId="{5B705D0A-2B10-4A2E-88A4-CB8F31D1B470}" type="presParOf" srcId="{30D58B8D-CB19-4E2B-A34E-495A5675B94D}" destId="{CB9B120F-215C-46C1-9ADE-C18001879BF2}" srcOrd="4" destOrd="0" presId="urn:microsoft.com/office/officeart/2005/8/layout/hProcess4"/>
    <dgm:cxn modelId="{8E17CCF2-9F13-4FD5-8367-D903BBE8F4A8}" type="presParOf" srcId="{5FBB8966-0A08-42BF-A915-0063ABF5D36B}" destId="{976AE4DB-9E9C-488A-B65A-8EBA56B37551}" srcOrd="5" destOrd="0" presId="urn:microsoft.com/office/officeart/2005/8/layout/hProcess4"/>
    <dgm:cxn modelId="{6303E561-2D82-4AB3-882A-462227D39E8D}" type="presParOf" srcId="{5FBB8966-0A08-42BF-A915-0063ABF5D36B}" destId="{4229D3D5-D3C1-45BD-BE23-F5256EBE02CF}" srcOrd="6" destOrd="0" presId="urn:microsoft.com/office/officeart/2005/8/layout/hProcess4"/>
    <dgm:cxn modelId="{1340975C-CA30-42A8-BC4C-E23B5E766575}" type="presParOf" srcId="{4229D3D5-D3C1-45BD-BE23-F5256EBE02CF}" destId="{30055C80-27C9-4750-AD3E-A453A400A2D9}" srcOrd="0" destOrd="0" presId="urn:microsoft.com/office/officeart/2005/8/layout/hProcess4"/>
    <dgm:cxn modelId="{7A4BC970-5883-4425-ADAE-E9AEAEB88621}" type="presParOf" srcId="{4229D3D5-D3C1-45BD-BE23-F5256EBE02CF}" destId="{1D2DA10C-E666-4A16-BC44-138482D5CE0C}" srcOrd="1" destOrd="0" presId="urn:microsoft.com/office/officeart/2005/8/layout/hProcess4"/>
    <dgm:cxn modelId="{4A750B23-23D2-4830-A0D0-69FB26788212}" type="presParOf" srcId="{4229D3D5-D3C1-45BD-BE23-F5256EBE02CF}" destId="{7DB8EE91-F82B-44C9-A085-51C7FB5CB581}" srcOrd="2" destOrd="0" presId="urn:microsoft.com/office/officeart/2005/8/layout/hProcess4"/>
    <dgm:cxn modelId="{A59F37FD-C72D-4FD9-89DF-9EB4C54746D2}" type="presParOf" srcId="{4229D3D5-D3C1-45BD-BE23-F5256EBE02CF}" destId="{5EE782AC-C7F4-454E-8454-95CF96C36510}" srcOrd="3" destOrd="0" presId="urn:microsoft.com/office/officeart/2005/8/layout/hProcess4"/>
    <dgm:cxn modelId="{6A1A11CC-9552-4613-B28E-34258250CDE8}" type="presParOf" srcId="{4229D3D5-D3C1-45BD-BE23-F5256EBE02CF}" destId="{8F1D0042-C65A-47E1-BDFD-FC7593E60CB1}" srcOrd="4" destOrd="0" presId="urn:microsoft.com/office/officeart/2005/8/layout/hProcess4"/>
    <dgm:cxn modelId="{EF05613A-FE4E-4937-BF52-110BDDF971EB}" type="presParOf" srcId="{5FBB8966-0A08-42BF-A915-0063ABF5D36B}" destId="{00F2F57F-580C-4636-9769-E7E102A07896}" srcOrd="7" destOrd="0" presId="urn:microsoft.com/office/officeart/2005/8/layout/hProcess4"/>
    <dgm:cxn modelId="{96C1915C-E8E7-4278-91E2-F408B942F684}" type="presParOf" srcId="{5FBB8966-0A08-42BF-A915-0063ABF5D36B}" destId="{9ACE86CF-B0CB-4426-9660-EF2F9BCCB964}" srcOrd="8" destOrd="0" presId="urn:microsoft.com/office/officeart/2005/8/layout/hProcess4"/>
    <dgm:cxn modelId="{C7129693-361C-4463-AF34-FD1EFFEE1BD6}" type="presParOf" srcId="{9ACE86CF-B0CB-4426-9660-EF2F9BCCB964}" destId="{75C8CF60-2C39-4043-94D6-E50D98CACE1B}" srcOrd="0" destOrd="0" presId="urn:microsoft.com/office/officeart/2005/8/layout/hProcess4"/>
    <dgm:cxn modelId="{298B7357-4F62-48AB-B3E1-004F0BAEA962}" type="presParOf" srcId="{9ACE86CF-B0CB-4426-9660-EF2F9BCCB964}" destId="{6C27152E-DC61-4772-9855-70083E3C0779}" srcOrd="1" destOrd="0" presId="urn:microsoft.com/office/officeart/2005/8/layout/hProcess4"/>
    <dgm:cxn modelId="{EAF3E9D2-6464-4B3F-9761-9A460B7702E3}" type="presParOf" srcId="{9ACE86CF-B0CB-4426-9660-EF2F9BCCB964}" destId="{9E8ECD12-009F-4D36-BC5F-D285AF144BA8}" srcOrd="2" destOrd="0" presId="urn:microsoft.com/office/officeart/2005/8/layout/hProcess4"/>
    <dgm:cxn modelId="{555FCF40-A3BD-4FEA-AF16-B327E3B06A73}" type="presParOf" srcId="{9ACE86CF-B0CB-4426-9660-EF2F9BCCB964}" destId="{734AEAFC-C09B-43B8-B435-28AA9DA582C5}" srcOrd="3" destOrd="0" presId="urn:microsoft.com/office/officeart/2005/8/layout/hProcess4"/>
    <dgm:cxn modelId="{E657A452-6CA9-4345-AD56-0EAB33090FB1}" type="presParOf" srcId="{9ACE86CF-B0CB-4426-9660-EF2F9BCCB964}" destId="{983FA564-791E-4AB1-8E2C-1D4EEFE48F42}"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ABC5A-2258-4D7D-A22E-88CD37A9E79F}">
      <dsp:nvSpPr>
        <dsp:cNvPr id="0" name=""/>
        <dsp:cNvSpPr/>
      </dsp:nvSpPr>
      <dsp:spPr>
        <a:xfrm>
          <a:off x="2293" y="1489284"/>
          <a:ext cx="1410593" cy="1163444"/>
        </a:xfrm>
        <a:prstGeom prst="roundRect">
          <a:avLst>
            <a:gd name="adj" fmla="val 10000"/>
          </a:avLst>
        </a:prstGeom>
        <a:solidFill>
          <a:srgbClr val="FF00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pt-BR" sz="1400" b="0" kern="1200" cap="none" spc="0" dirty="0" err="1" smtClean="0">
              <a:ln w="0"/>
              <a:solidFill>
                <a:schemeClr val="tx1"/>
              </a:solidFill>
              <a:effectLst>
                <a:outerShdw blurRad="38100" dist="19050" dir="2700000" algn="tl" rotWithShape="0">
                  <a:schemeClr val="dk1">
                    <a:alpha val="40000"/>
                  </a:schemeClr>
                </a:outerShdw>
              </a:effectLst>
            </a:rPr>
            <a:t>Introductory</a:t>
          </a:r>
          <a:r>
            <a:rPr lang="pt-BR" sz="1400" b="0" kern="1200" cap="none" spc="0" dirty="0" smtClean="0">
              <a:ln w="0"/>
              <a:solidFill>
                <a:schemeClr val="tx1"/>
              </a:solidFill>
              <a:effectLst>
                <a:outerShdw blurRad="38100" dist="19050" dir="2700000" algn="tl" rotWithShape="0">
                  <a:schemeClr val="dk1">
                    <a:alpha val="40000"/>
                  </a:schemeClr>
                </a:outerShdw>
              </a:effectLst>
            </a:rPr>
            <a:t> </a:t>
          </a:r>
          <a:r>
            <a:rPr lang="pt-BR" sz="1400" b="0" kern="1200" cap="none" spc="0" dirty="0" err="1" smtClean="0">
              <a:ln w="0"/>
              <a:solidFill>
                <a:schemeClr val="tx1"/>
              </a:solidFill>
              <a:effectLst>
                <a:outerShdw blurRad="38100" dist="19050" dir="2700000" algn="tl" rotWithShape="0">
                  <a:schemeClr val="dk1">
                    <a:alpha val="40000"/>
                  </a:schemeClr>
                </a:outerShdw>
              </a:effectLst>
            </a:rPr>
            <a:t>Concepts</a:t>
          </a:r>
          <a:endParaRPr lang="en-US" sz="1400" b="0" kern="1200" cap="none" spc="0" dirty="0">
            <a:ln w="0"/>
            <a:solidFill>
              <a:schemeClr val="tx1"/>
            </a:solidFill>
            <a:effectLst>
              <a:outerShdw blurRad="38100" dist="19050" dir="2700000" algn="tl" rotWithShape="0">
                <a:schemeClr val="dk1">
                  <a:alpha val="40000"/>
                </a:schemeClr>
              </a:outerShdw>
            </a:effectLst>
          </a:endParaRPr>
        </a:p>
        <a:p>
          <a:pPr marL="114300" lvl="1" indent="-114300" algn="l" defTabSz="622300">
            <a:lnSpc>
              <a:spcPct val="90000"/>
            </a:lnSpc>
            <a:spcBef>
              <a:spcPct val="0"/>
            </a:spcBef>
            <a:spcAft>
              <a:spcPct val="15000"/>
            </a:spcAft>
            <a:buChar char="••"/>
          </a:pPr>
          <a:r>
            <a:rPr lang="pt-BR" sz="1400" b="0" kern="1200" cap="none" spc="0" dirty="0" smtClean="0">
              <a:ln w="0"/>
              <a:solidFill>
                <a:schemeClr val="tx1"/>
              </a:solidFill>
              <a:effectLst>
                <a:outerShdw blurRad="38100" dist="19050" dir="2700000" algn="tl" rotWithShape="0">
                  <a:schemeClr val="dk1">
                    <a:alpha val="40000"/>
                  </a:schemeClr>
                </a:outerShdw>
              </a:effectLst>
            </a:rPr>
            <a:t>Sprint </a:t>
          </a:r>
          <a:r>
            <a:rPr lang="pt-BR" sz="1400" b="0" kern="1200" cap="none" spc="0" dirty="0" err="1" smtClean="0">
              <a:ln w="0"/>
              <a:solidFill>
                <a:schemeClr val="tx1"/>
              </a:solidFill>
              <a:effectLst>
                <a:outerShdw blurRad="38100" dist="19050" dir="2700000" algn="tl" rotWithShape="0">
                  <a:schemeClr val="dk1">
                    <a:alpha val="40000"/>
                  </a:schemeClr>
                </a:outerShdw>
              </a:effectLst>
            </a:rPr>
            <a:t>Presentation</a:t>
          </a:r>
          <a:endParaRPr lang="en-US" sz="1400" b="0" kern="1200" cap="none" spc="0" dirty="0">
            <a:ln w="0"/>
            <a:solidFill>
              <a:schemeClr val="tx1"/>
            </a:solidFill>
            <a:effectLst>
              <a:outerShdw blurRad="38100" dist="19050" dir="2700000" algn="tl" rotWithShape="0">
                <a:schemeClr val="dk1">
                  <a:alpha val="40000"/>
                </a:schemeClr>
              </a:outerShdw>
            </a:effectLst>
          </a:endParaRPr>
        </a:p>
      </dsp:txBody>
      <dsp:txXfrm>
        <a:off x="29067" y="1516058"/>
        <a:ext cx="1357045" cy="860587"/>
      </dsp:txXfrm>
    </dsp:sp>
    <dsp:sp modelId="{D324D256-DAA7-4C00-AED1-479B3DC0ECA3}">
      <dsp:nvSpPr>
        <dsp:cNvPr id="0" name=""/>
        <dsp:cNvSpPr/>
      </dsp:nvSpPr>
      <dsp:spPr>
        <a:xfrm>
          <a:off x="788905" y="1744453"/>
          <a:ext cx="1588016" cy="1588016"/>
        </a:xfrm>
        <a:prstGeom prst="leftCircularArrow">
          <a:avLst>
            <a:gd name="adj1" fmla="val 3357"/>
            <a:gd name="adj2" fmla="val 415099"/>
            <a:gd name="adj3" fmla="val 2190610"/>
            <a:gd name="adj4" fmla="val 9024489"/>
            <a:gd name="adj5" fmla="val 391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63596EC-152D-469C-A75A-C096552CBE64}">
      <dsp:nvSpPr>
        <dsp:cNvPr id="0" name=""/>
        <dsp:cNvSpPr/>
      </dsp:nvSpPr>
      <dsp:spPr>
        <a:xfrm>
          <a:off x="315759" y="2403419"/>
          <a:ext cx="1253861" cy="49861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lvl="0" algn="ctr" defTabSz="1289050">
            <a:lnSpc>
              <a:spcPct val="90000"/>
            </a:lnSpc>
            <a:spcBef>
              <a:spcPct val="0"/>
            </a:spcBef>
            <a:spcAft>
              <a:spcPct val="35000"/>
            </a:spcAft>
          </a:pPr>
          <a:r>
            <a:rPr lang="pt-BR" sz="2900" b="0" kern="1200" cap="none" spc="0" dirty="0" smtClean="0">
              <a:ln w="0"/>
              <a:solidFill>
                <a:schemeClr val="tx1"/>
              </a:solidFill>
              <a:effectLst>
                <a:outerShdw blurRad="38100" dist="19050" dir="2700000" algn="tl" rotWithShape="0">
                  <a:schemeClr val="dk1">
                    <a:alpha val="40000"/>
                  </a:schemeClr>
                </a:outerShdw>
              </a:effectLst>
            </a:rPr>
            <a:t>Day 1</a:t>
          </a:r>
          <a:endParaRPr lang="en-US" sz="2900" b="0" kern="1200" cap="none" spc="0" dirty="0">
            <a:ln w="0"/>
            <a:solidFill>
              <a:schemeClr val="tx1"/>
            </a:solidFill>
            <a:effectLst>
              <a:outerShdw blurRad="38100" dist="19050" dir="2700000" algn="tl" rotWithShape="0">
                <a:schemeClr val="dk1">
                  <a:alpha val="40000"/>
                </a:schemeClr>
              </a:outerShdw>
            </a:effectLst>
          </a:endParaRPr>
        </a:p>
      </dsp:txBody>
      <dsp:txXfrm>
        <a:off x="330363" y="2418023"/>
        <a:ext cx="1224653" cy="469411"/>
      </dsp:txXfrm>
    </dsp:sp>
    <dsp:sp modelId="{361FA399-EEE8-4AF8-BAFE-F9952E9CFCD5}">
      <dsp:nvSpPr>
        <dsp:cNvPr id="0" name=""/>
        <dsp:cNvSpPr/>
      </dsp:nvSpPr>
      <dsp:spPr>
        <a:xfrm>
          <a:off x="1823469" y="1489284"/>
          <a:ext cx="1410593" cy="1163444"/>
        </a:xfrm>
        <a:prstGeom prst="roundRect">
          <a:avLst>
            <a:gd name="adj" fmla="val 10000"/>
          </a:avLst>
        </a:prstGeom>
        <a:solidFill>
          <a:schemeClr val="bg1">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pt-BR" sz="1400" b="0" kern="1200" cap="none" spc="0" dirty="0" err="1" smtClean="0">
              <a:ln w="0"/>
              <a:solidFill>
                <a:schemeClr val="tx1"/>
              </a:solidFill>
              <a:effectLst>
                <a:outerShdw blurRad="38100" dist="19050" dir="2700000" algn="tl" rotWithShape="0">
                  <a:schemeClr val="dk1">
                    <a:alpha val="40000"/>
                  </a:schemeClr>
                </a:outerShdw>
              </a:effectLst>
            </a:rPr>
            <a:t>Intro</a:t>
          </a:r>
          <a:r>
            <a:rPr lang="pt-BR" sz="1400" b="0" kern="1200" cap="none" spc="0" dirty="0" smtClean="0">
              <a:ln w="0"/>
              <a:solidFill>
                <a:schemeClr val="tx1"/>
              </a:solidFill>
              <a:effectLst>
                <a:outerShdw blurRad="38100" dist="19050" dir="2700000" algn="tl" rotWithShape="0">
                  <a:schemeClr val="dk1">
                    <a:alpha val="40000"/>
                  </a:schemeClr>
                </a:outerShdw>
              </a:effectLst>
            </a:rPr>
            <a:t> </a:t>
          </a:r>
          <a:r>
            <a:rPr lang="pt-BR" sz="1400" b="0" kern="1200" cap="none" spc="0" dirty="0" err="1" smtClean="0">
              <a:ln w="0"/>
              <a:solidFill>
                <a:schemeClr val="tx1"/>
              </a:solidFill>
              <a:effectLst>
                <a:outerShdw blurRad="38100" dist="19050" dir="2700000" algn="tl" rotWithShape="0">
                  <a:schemeClr val="dk1">
                    <a:alpha val="40000"/>
                  </a:schemeClr>
                </a:outerShdw>
              </a:effectLst>
            </a:rPr>
            <a:t>to</a:t>
          </a:r>
          <a:r>
            <a:rPr lang="pt-BR" sz="1400" b="0" kern="1200" cap="none" spc="0" dirty="0" smtClean="0">
              <a:ln w="0"/>
              <a:solidFill>
                <a:schemeClr val="tx1"/>
              </a:solidFill>
              <a:effectLst>
                <a:outerShdw blurRad="38100" dist="19050" dir="2700000" algn="tl" rotWithShape="0">
                  <a:schemeClr val="dk1">
                    <a:alpha val="40000"/>
                  </a:schemeClr>
                </a:outerShdw>
              </a:effectLst>
            </a:rPr>
            <a:t> Computer Vision</a:t>
          </a:r>
          <a:endParaRPr lang="en-US" sz="1400" b="0" kern="1200" cap="none" spc="0" dirty="0">
            <a:ln w="0"/>
            <a:solidFill>
              <a:schemeClr val="tx1"/>
            </a:solidFill>
            <a:effectLst>
              <a:outerShdw blurRad="38100" dist="19050" dir="2700000" algn="tl" rotWithShape="0">
                <a:schemeClr val="dk1">
                  <a:alpha val="40000"/>
                </a:schemeClr>
              </a:outerShdw>
            </a:effectLst>
          </a:endParaRPr>
        </a:p>
        <a:p>
          <a:pPr marL="114300" lvl="1" indent="-114300" algn="l" defTabSz="622300">
            <a:lnSpc>
              <a:spcPct val="90000"/>
            </a:lnSpc>
            <a:spcBef>
              <a:spcPct val="0"/>
            </a:spcBef>
            <a:spcAft>
              <a:spcPct val="15000"/>
            </a:spcAft>
            <a:buChar char="••"/>
          </a:pPr>
          <a:r>
            <a:rPr lang="en-US" sz="1400" b="0" kern="1200" cap="none" spc="0" noProof="0" dirty="0" smtClean="0">
              <a:ln w="0"/>
              <a:solidFill>
                <a:schemeClr val="tx1"/>
              </a:solidFill>
              <a:effectLst>
                <a:outerShdw blurRad="38100" dist="19050" dir="2700000" algn="tl" rotWithShape="0">
                  <a:schemeClr val="dk1">
                    <a:alpha val="40000"/>
                  </a:schemeClr>
                </a:outerShdw>
              </a:effectLst>
            </a:rPr>
            <a:t>Annotation</a:t>
          </a:r>
          <a:endParaRPr lang="en-US" sz="1400" b="0" kern="1200" cap="none" spc="0" noProof="0" dirty="0">
            <a:ln w="0"/>
            <a:solidFill>
              <a:schemeClr val="tx1"/>
            </a:solidFill>
            <a:effectLst>
              <a:outerShdw blurRad="38100" dist="19050" dir="2700000" algn="tl" rotWithShape="0">
                <a:schemeClr val="dk1">
                  <a:alpha val="40000"/>
                </a:schemeClr>
              </a:outerShdw>
            </a:effectLst>
          </a:endParaRPr>
        </a:p>
      </dsp:txBody>
      <dsp:txXfrm>
        <a:off x="1850243" y="1765368"/>
        <a:ext cx="1357045" cy="860587"/>
      </dsp:txXfrm>
    </dsp:sp>
    <dsp:sp modelId="{F71F5782-4B97-494E-B54E-414B7057EA00}">
      <dsp:nvSpPr>
        <dsp:cNvPr id="0" name=""/>
        <dsp:cNvSpPr/>
      </dsp:nvSpPr>
      <dsp:spPr>
        <a:xfrm>
          <a:off x="2598326" y="763926"/>
          <a:ext cx="1768259" cy="1768259"/>
        </a:xfrm>
        <a:prstGeom prst="circularArrow">
          <a:avLst>
            <a:gd name="adj1" fmla="val 3015"/>
            <a:gd name="adj2" fmla="val 369784"/>
            <a:gd name="adj3" fmla="val 19454705"/>
            <a:gd name="adj4" fmla="val 12575511"/>
            <a:gd name="adj5" fmla="val 351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EFC8BE4-BD44-4259-9D3B-DAE6F9C2AA89}">
      <dsp:nvSpPr>
        <dsp:cNvPr id="0" name=""/>
        <dsp:cNvSpPr/>
      </dsp:nvSpPr>
      <dsp:spPr>
        <a:xfrm>
          <a:off x="2136934" y="1239974"/>
          <a:ext cx="1253861" cy="49861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lvl="0" algn="ctr" defTabSz="1289050">
            <a:lnSpc>
              <a:spcPct val="90000"/>
            </a:lnSpc>
            <a:spcBef>
              <a:spcPct val="0"/>
            </a:spcBef>
            <a:spcAft>
              <a:spcPct val="35000"/>
            </a:spcAft>
          </a:pPr>
          <a:r>
            <a:rPr lang="pt-BR" sz="2900" b="0" kern="1200" cap="none" spc="0" dirty="0" smtClean="0">
              <a:ln w="0"/>
              <a:solidFill>
                <a:schemeClr val="tx1"/>
              </a:solidFill>
              <a:effectLst>
                <a:outerShdw blurRad="38100" dist="19050" dir="2700000" algn="tl" rotWithShape="0">
                  <a:schemeClr val="dk1">
                    <a:alpha val="40000"/>
                  </a:schemeClr>
                </a:outerShdw>
              </a:effectLst>
            </a:rPr>
            <a:t>Day 2</a:t>
          </a:r>
          <a:endParaRPr lang="en-US" sz="2900" b="0" kern="1200" cap="none" spc="0" dirty="0">
            <a:ln w="0"/>
            <a:solidFill>
              <a:schemeClr val="tx1"/>
            </a:solidFill>
            <a:effectLst>
              <a:outerShdw blurRad="38100" dist="19050" dir="2700000" algn="tl" rotWithShape="0">
                <a:schemeClr val="dk1">
                  <a:alpha val="40000"/>
                </a:schemeClr>
              </a:outerShdw>
            </a:effectLst>
          </a:endParaRPr>
        </a:p>
      </dsp:txBody>
      <dsp:txXfrm>
        <a:off x="2151538" y="1254578"/>
        <a:ext cx="1224653" cy="469411"/>
      </dsp:txXfrm>
    </dsp:sp>
    <dsp:sp modelId="{2E6EC153-B405-4042-91E9-74B3F282649A}">
      <dsp:nvSpPr>
        <dsp:cNvPr id="0" name=""/>
        <dsp:cNvSpPr/>
      </dsp:nvSpPr>
      <dsp:spPr>
        <a:xfrm>
          <a:off x="3644645" y="1489284"/>
          <a:ext cx="1410593" cy="1163444"/>
        </a:xfrm>
        <a:prstGeom prst="roundRect">
          <a:avLst>
            <a:gd name="adj" fmla="val 10000"/>
          </a:avLst>
        </a:prstGeom>
        <a:solidFill>
          <a:srgbClr val="00B050"/>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pt-BR" sz="1400" b="0" kern="1200" cap="none" spc="0" dirty="0" err="1" smtClean="0">
              <a:ln w="0"/>
              <a:solidFill>
                <a:schemeClr val="tx1"/>
              </a:solidFill>
              <a:effectLst>
                <a:outerShdw blurRad="38100" dist="19050" dir="2700000" algn="tl" rotWithShape="0">
                  <a:schemeClr val="dk1">
                    <a:alpha val="40000"/>
                  </a:schemeClr>
                </a:outerShdw>
              </a:effectLst>
            </a:rPr>
            <a:t>Applied</a:t>
          </a:r>
          <a:r>
            <a:rPr lang="pt-BR" sz="1400" b="0" kern="1200" cap="none" spc="0" dirty="0" smtClean="0">
              <a:ln w="0"/>
              <a:solidFill>
                <a:schemeClr val="tx1"/>
              </a:solidFill>
              <a:effectLst>
                <a:outerShdw blurRad="38100" dist="19050" dir="2700000" algn="tl" rotWithShape="0">
                  <a:schemeClr val="dk1">
                    <a:alpha val="40000"/>
                  </a:schemeClr>
                </a:outerShdw>
              </a:effectLst>
            </a:rPr>
            <a:t> </a:t>
          </a:r>
          <a:r>
            <a:rPr lang="pt-BR" sz="1400" b="0" kern="1200" cap="none" spc="0" dirty="0" err="1" smtClean="0">
              <a:ln w="0"/>
              <a:solidFill>
                <a:schemeClr val="tx1"/>
              </a:solidFill>
              <a:effectLst>
                <a:outerShdw blurRad="38100" dist="19050" dir="2700000" algn="tl" rotWithShape="0">
                  <a:schemeClr val="dk1">
                    <a:alpha val="40000"/>
                  </a:schemeClr>
                </a:outerShdw>
              </a:effectLst>
            </a:rPr>
            <a:t>Object</a:t>
          </a:r>
          <a:r>
            <a:rPr lang="pt-BR" sz="1400" b="0" kern="1200" cap="none" spc="0" dirty="0" smtClean="0">
              <a:ln w="0"/>
              <a:solidFill>
                <a:schemeClr val="tx1"/>
              </a:solidFill>
              <a:effectLst>
                <a:outerShdw blurRad="38100" dist="19050" dir="2700000" algn="tl" rotWithShape="0">
                  <a:schemeClr val="dk1">
                    <a:alpha val="40000"/>
                  </a:schemeClr>
                </a:outerShdw>
              </a:effectLst>
            </a:rPr>
            <a:t> </a:t>
          </a:r>
          <a:r>
            <a:rPr lang="pt-BR" sz="1400" b="0" kern="1200" cap="none" spc="0" dirty="0" err="1" smtClean="0">
              <a:ln w="0"/>
              <a:solidFill>
                <a:schemeClr val="tx1"/>
              </a:solidFill>
              <a:effectLst>
                <a:outerShdw blurRad="38100" dist="19050" dir="2700000" algn="tl" rotWithShape="0">
                  <a:schemeClr val="dk1">
                    <a:alpha val="40000"/>
                  </a:schemeClr>
                </a:outerShdw>
              </a:effectLst>
            </a:rPr>
            <a:t>Classification</a:t>
          </a:r>
          <a:endParaRPr lang="en-US" sz="1400" b="0" kern="1200" cap="none" spc="0" dirty="0">
            <a:ln w="0"/>
            <a:solidFill>
              <a:schemeClr val="tx1"/>
            </a:solidFill>
            <a:effectLst>
              <a:outerShdw blurRad="38100" dist="19050" dir="2700000" algn="tl" rotWithShape="0">
                <a:schemeClr val="dk1">
                  <a:alpha val="40000"/>
                </a:schemeClr>
              </a:outerShdw>
            </a:effectLst>
          </a:endParaRPr>
        </a:p>
        <a:p>
          <a:pPr marL="114300" lvl="1" indent="-114300" algn="l" defTabSz="622300">
            <a:lnSpc>
              <a:spcPct val="90000"/>
            </a:lnSpc>
            <a:spcBef>
              <a:spcPct val="0"/>
            </a:spcBef>
            <a:spcAft>
              <a:spcPct val="15000"/>
            </a:spcAft>
            <a:buChar char="••"/>
          </a:pPr>
          <a:r>
            <a:rPr lang="pt-BR" sz="1400" b="0" kern="1200" cap="none" spc="0" dirty="0" err="1" smtClean="0">
              <a:ln w="0"/>
              <a:solidFill>
                <a:schemeClr val="tx1"/>
              </a:solidFill>
              <a:effectLst>
                <a:outerShdw blurRad="38100" dist="19050" dir="2700000" algn="tl" rotWithShape="0">
                  <a:schemeClr val="dk1">
                    <a:alpha val="40000"/>
                  </a:schemeClr>
                </a:outerShdw>
              </a:effectLst>
            </a:rPr>
            <a:t>Object</a:t>
          </a:r>
          <a:r>
            <a:rPr lang="pt-BR" sz="1400" b="0" kern="1200" cap="none" spc="0" dirty="0" smtClean="0">
              <a:ln w="0"/>
              <a:solidFill>
                <a:schemeClr val="tx1"/>
              </a:solidFill>
              <a:effectLst>
                <a:outerShdw blurRad="38100" dist="19050" dir="2700000" algn="tl" rotWithShape="0">
                  <a:schemeClr val="dk1">
                    <a:alpha val="40000"/>
                  </a:schemeClr>
                </a:outerShdw>
              </a:effectLst>
            </a:rPr>
            <a:t> </a:t>
          </a:r>
          <a:r>
            <a:rPr lang="pt-BR" sz="1400" b="0" kern="1200" cap="none" spc="0" dirty="0" err="1" smtClean="0">
              <a:ln w="0"/>
              <a:solidFill>
                <a:schemeClr val="tx1"/>
              </a:solidFill>
              <a:effectLst>
                <a:outerShdw blurRad="38100" dist="19050" dir="2700000" algn="tl" rotWithShape="0">
                  <a:schemeClr val="dk1">
                    <a:alpha val="40000"/>
                  </a:schemeClr>
                </a:outerShdw>
              </a:effectLst>
            </a:rPr>
            <a:t>Detection</a:t>
          </a:r>
          <a:endParaRPr lang="en-US" sz="1400" b="0" kern="1200" cap="none" spc="0" dirty="0">
            <a:ln w="0"/>
            <a:solidFill>
              <a:schemeClr val="tx1"/>
            </a:solidFill>
            <a:effectLst>
              <a:outerShdw blurRad="38100" dist="19050" dir="2700000" algn="tl" rotWithShape="0">
                <a:schemeClr val="dk1">
                  <a:alpha val="40000"/>
                </a:schemeClr>
              </a:outerShdw>
            </a:effectLst>
          </a:endParaRPr>
        </a:p>
      </dsp:txBody>
      <dsp:txXfrm>
        <a:off x="3671419" y="1516058"/>
        <a:ext cx="1357045" cy="860587"/>
      </dsp:txXfrm>
    </dsp:sp>
    <dsp:sp modelId="{976AE4DB-9E9C-488A-B65A-8EBA56B37551}">
      <dsp:nvSpPr>
        <dsp:cNvPr id="0" name=""/>
        <dsp:cNvSpPr/>
      </dsp:nvSpPr>
      <dsp:spPr>
        <a:xfrm>
          <a:off x="4431256" y="1744453"/>
          <a:ext cx="1588016" cy="1588016"/>
        </a:xfrm>
        <a:prstGeom prst="leftCircularArrow">
          <a:avLst>
            <a:gd name="adj1" fmla="val 3357"/>
            <a:gd name="adj2" fmla="val 415099"/>
            <a:gd name="adj3" fmla="val 2190610"/>
            <a:gd name="adj4" fmla="val 9024489"/>
            <a:gd name="adj5" fmla="val 391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40B2EB-CB5C-4A54-99C5-7842FCEE22E4}">
      <dsp:nvSpPr>
        <dsp:cNvPr id="0" name=""/>
        <dsp:cNvSpPr/>
      </dsp:nvSpPr>
      <dsp:spPr>
        <a:xfrm>
          <a:off x="3958110" y="2403419"/>
          <a:ext cx="1253861" cy="49861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lvl="0" algn="ctr" defTabSz="1289050">
            <a:lnSpc>
              <a:spcPct val="90000"/>
            </a:lnSpc>
            <a:spcBef>
              <a:spcPct val="0"/>
            </a:spcBef>
            <a:spcAft>
              <a:spcPct val="35000"/>
            </a:spcAft>
          </a:pPr>
          <a:r>
            <a:rPr lang="pt-BR" sz="2900" b="0" kern="1200" cap="none" spc="0" dirty="0" smtClean="0">
              <a:ln w="0"/>
              <a:solidFill>
                <a:schemeClr val="tx1"/>
              </a:solidFill>
              <a:effectLst>
                <a:outerShdw blurRad="38100" dist="19050" dir="2700000" algn="tl" rotWithShape="0">
                  <a:schemeClr val="dk1">
                    <a:alpha val="40000"/>
                  </a:schemeClr>
                </a:outerShdw>
              </a:effectLst>
            </a:rPr>
            <a:t>Day 3</a:t>
          </a:r>
          <a:endParaRPr lang="en-US" sz="2900" b="0" kern="1200" cap="none" spc="0" dirty="0">
            <a:ln w="0"/>
            <a:solidFill>
              <a:schemeClr val="tx1"/>
            </a:solidFill>
            <a:effectLst>
              <a:outerShdw blurRad="38100" dist="19050" dir="2700000" algn="tl" rotWithShape="0">
                <a:schemeClr val="dk1">
                  <a:alpha val="40000"/>
                </a:schemeClr>
              </a:outerShdw>
            </a:effectLst>
          </a:endParaRPr>
        </a:p>
      </dsp:txBody>
      <dsp:txXfrm>
        <a:off x="3972714" y="2418023"/>
        <a:ext cx="1224653" cy="469411"/>
      </dsp:txXfrm>
    </dsp:sp>
    <dsp:sp modelId="{1D2DA10C-E666-4A16-BC44-138482D5CE0C}">
      <dsp:nvSpPr>
        <dsp:cNvPr id="0" name=""/>
        <dsp:cNvSpPr/>
      </dsp:nvSpPr>
      <dsp:spPr>
        <a:xfrm>
          <a:off x="5465821" y="1489284"/>
          <a:ext cx="1410593" cy="1163444"/>
        </a:xfrm>
        <a:prstGeom prst="roundRect">
          <a:avLst>
            <a:gd name="adj" fmla="val 10000"/>
          </a:avLst>
        </a:prstGeom>
        <a:solidFill>
          <a:srgbClr val="00B050"/>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pt-BR" sz="1400" b="0" kern="1200" cap="none" spc="0" dirty="0" err="1" smtClean="0">
              <a:ln w="0"/>
              <a:solidFill>
                <a:schemeClr val="tx1"/>
              </a:solidFill>
              <a:effectLst>
                <a:outerShdw blurRad="38100" dist="19050" dir="2700000" algn="tl" rotWithShape="0">
                  <a:schemeClr val="dk1">
                    <a:alpha val="40000"/>
                  </a:schemeClr>
                </a:outerShdw>
              </a:effectLst>
            </a:rPr>
            <a:t>Cloud</a:t>
          </a:r>
          <a:r>
            <a:rPr lang="pt-BR" sz="1400" b="0" kern="1200" cap="none" spc="0" dirty="0" smtClean="0">
              <a:ln w="0"/>
              <a:solidFill>
                <a:schemeClr val="tx1"/>
              </a:solidFill>
              <a:effectLst>
                <a:outerShdw blurRad="38100" dist="19050" dir="2700000" algn="tl" rotWithShape="0">
                  <a:schemeClr val="dk1">
                    <a:alpha val="40000"/>
                  </a:schemeClr>
                </a:outerShdw>
              </a:effectLst>
            </a:rPr>
            <a:t> Services </a:t>
          </a:r>
          <a:endParaRPr lang="en-US" sz="1400" b="0" kern="1200" cap="none" spc="0" dirty="0">
            <a:ln w="0"/>
            <a:solidFill>
              <a:schemeClr val="tx1"/>
            </a:solidFill>
            <a:effectLst>
              <a:outerShdw blurRad="38100" dist="19050" dir="2700000" algn="tl" rotWithShape="0">
                <a:schemeClr val="dk1">
                  <a:alpha val="40000"/>
                </a:schemeClr>
              </a:outerShdw>
            </a:effectLst>
          </a:endParaRPr>
        </a:p>
        <a:p>
          <a:pPr marL="114300" lvl="1" indent="-114300" algn="l" defTabSz="622300">
            <a:lnSpc>
              <a:spcPct val="90000"/>
            </a:lnSpc>
            <a:spcBef>
              <a:spcPct val="0"/>
            </a:spcBef>
            <a:spcAft>
              <a:spcPct val="15000"/>
            </a:spcAft>
            <a:buChar char="••"/>
          </a:pPr>
          <a:r>
            <a:rPr lang="pt-BR" sz="1400" b="0" kern="1200" cap="none" spc="0" dirty="0" err="1" smtClean="0">
              <a:ln w="0"/>
              <a:solidFill>
                <a:schemeClr val="tx1"/>
              </a:solidFill>
              <a:effectLst>
                <a:outerShdw blurRad="38100" dist="19050" dir="2700000" algn="tl" rotWithShape="0">
                  <a:schemeClr val="dk1">
                    <a:alpha val="40000"/>
                  </a:schemeClr>
                </a:outerShdw>
              </a:effectLst>
            </a:rPr>
            <a:t>Amazon</a:t>
          </a:r>
          <a:r>
            <a:rPr lang="pt-BR" sz="1400" b="0" kern="1200" cap="none" spc="0" dirty="0" smtClean="0">
              <a:ln w="0"/>
              <a:solidFill>
                <a:schemeClr val="tx1"/>
              </a:solidFill>
              <a:effectLst>
                <a:outerShdw blurRad="38100" dist="19050" dir="2700000" algn="tl" rotWithShape="0">
                  <a:schemeClr val="dk1">
                    <a:alpha val="40000"/>
                  </a:schemeClr>
                </a:outerShdw>
              </a:effectLst>
            </a:rPr>
            <a:t> </a:t>
          </a:r>
          <a:r>
            <a:rPr lang="pt-BR" sz="1400" b="0" kern="1200" cap="none" spc="0" dirty="0" err="1" smtClean="0">
              <a:ln w="0"/>
              <a:solidFill>
                <a:schemeClr val="tx1"/>
              </a:solidFill>
              <a:effectLst>
                <a:outerShdw blurRad="38100" dist="19050" dir="2700000" algn="tl" rotWithShape="0">
                  <a:schemeClr val="dk1">
                    <a:alpha val="40000"/>
                  </a:schemeClr>
                </a:outerShdw>
              </a:effectLst>
            </a:rPr>
            <a:t>and</a:t>
          </a:r>
          <a:r>
            <a:rPr lang="pt-BR" sz="1400" b="0" kern="1200" cap="none" spc="0" dirty="0" smtClean="0">
              <a:ln w="0"/>
              <a:solidFill>
                <a:schemeClr val="tx1"/>
              </a:solidFill>
              <a:effectLst>
                <a:outerShdw blurRad="38100" dist="19050" dir="2700000" algn="tl" rotWithShape="0">
                  <a:schemeClr val="dk1">
                    <a:alpha val="40000"/>
                  </a:schemeClr>
                </a:outerShdw>
              </a:effectLst>
            </a:rPr>
            <a:t> Google</a:t>
          </a:r>
          <a:endParaRPr lang="en-US" sz="1400" b="0" kern="1200" cap="none" spc="0" dirty="0">
            <a:ln w="0"/>
            <a:solidFill>
              <a:schemeClr val="tx1"/>
            </a:solidFill>
            <a:effectLst>
              <a:outerShdw blurRad="38100" dist="19050" dir="2700000" algn="tl" rotWithShape="0">
                <a:schemeClr val="dk1">
                  <a:alpha val="40000"/>
                </a:schemeClr>
              </a:outerShdw>
            </a:effectLst>
          </a:endParaRPr>
        </a:p>
      </dsp:txBody>
      <dsp:txXfrm>
        <a:off x="5492595" y="1765368"/>
        <a:ext cx="1357045" cy="860587"/>
      </dsp:txXfrm>
    </dsp:sp>
    <dsp:sp modelId="{00F2F57F-580C-4636-9769-E7E102A07896}">
      <dsp:nvSpPr>
        <dsp:cNvPr id="0" name=""/>
        <dsp:cNvSpPr/>
      </dsp:nvSpPr>
      <dsp:spPr>
        <a:xfrm>
          <a:off x="6240677" y="763926"/>
          <a:ext cx="1768259" cy="1768259"/>
        </a:xfrm>
        <a:prstGeom prst="circularArrow">
          <a:avLst>
            <a:gd name="adj1" fmla="val 3015"/>
            <a:gd name="adj2" fmla="val 369784"/>
            <a:gd name="adj3" fmla="val 19454705"/>
            <a:gd name="adj4" fmla="val 12575511"/>
            <a:gd name="adj5" fmla="val 351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E782AC-C7F4-454E-8454-95CF96C36510}">
      <dsp:nvSpPr>
        <dsp:cNvPr id="0" name=""/>
        <dsp:cNvSpPr/>
      </dsp:nvSpPr>
      <dsp:spPr>
        <a:xfrm>
          <a:off x="5779286" y="1239974"/>
          <a:ext cx="1253861" cy="49861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lvl="0" algn="ctr" defTabSz="1289050">
            <a:lnSpc>
              <a:spcPct val="90000"/>
            </a:lnSpc>
            <a:spcBef>
              <a:spcPct val="0"/>
            </a:spcBef>
            <a:spcAft>
              <a:spcPct val="35000"/>
            </a:spcAft>
          </a:pPr>
          <a:r>
            <a:rPr lang="pt-BR" sz="2900" b="0" kern="1200" cap="none" spc="0" dirty="0" smtClean="0">
              <a:ln w="0"/>
              <a:solidFill>
                <a:schemeClr val="tx1"/>
              </a:solidFill>
              <a:effectLst>
                <a:outerShdw blurRad="38100" dist="19050" dir="2700000" algn="tl" rotWithShape="0">
                  <a:schemeClr val="dk1">
                    <a:alpha val="40000"/>
                  </a:schemeClr>
                </a:outerShdw>
              </a:effectLst>
            </a:rPr>
            <a:t>Day 4</a:t>
          </a:r>
          <a:endParaRPr lang="en-US" sz="2900" b="0" kern="1200" cap="none" spc="0" dirty="0">
            <a:ln w="0"/>
            <a:solidFill>
              <a:schemeClr val="tx1"/>
            </a:solidFill>
            <a:effectLst>
              <a:outerShdw blurRad="38100" dist="19050" dir="2700000" algn="tl" rotWithShape="0">
                <a:schemeClr val="dk1">
                  <a:alpha val="40000"/>
                </a:schemeClr>
              </a:outerShdw>
            </a:effectLst>
          </a:endParaRPr>
        </a:p>
      </dsp:txBody>
      <dsp:txXfrm>
        <a:off x="5793890" y="1254578"/>
        <a:ext cx="1224653" cy="469411"/>
      </dsp:txXfrm>
    </dsp:sp>
    <dsp:sp modelId="{6C27152E-DC61-4772-9855-70083E3C0779}">
      <dsp:nvSpPr>
        <dsp:cNvPr id="0" name=""/>
        <dsp:cNvSpPr/>
      </dsp:nvSpPr>
      <dsp:spPr>
        <a:xfrm>
          <a:off x="7286996" y="1489284"/>
          <a:ext cx="1410593" cy="1163444"/>
        </a:xfrm>
        <a:prstGeom prst="roundRect">
          <a:avLst>
            <a:gd name="adj" fmla="val 10000"/>
          </a:avLst>
        </a:prstGeom>
        <a:solidFill>
          <a:srgbClr val="00B05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pt-BR" sz="1400" b="0" kern="1200" cap="none" spc="0" dirty="0" err="1" smtClean="0">
              <a:ln w="0"/>
              <a:solidFill>
                <a:schemeClr val="tx1"/>
              </a:solidFill>
              <a:effectLst>
                <a:outerShdw blurRad="38100" dist="19050" dir="2700000" algn="tl" rotWithShape="0">
                  <a:schemeClr val="dk1">
                    <a:alpha val="40000"/>
                  </a:schemeClr>
                </a:outerShdw>
              </a:effectLst>
            </a:rPr>
            <a:t>Preparation</a:t>
          </a:r>
          <a:r>
            <a:rPr lang="pt-BR" sz="1400" b="0" kern="1200" cap="none" spc="0" dirty="0" smtClean="0">
              <a:ln w="0"/>
              <a:solidFill>
                <a:schemeClr val="tx1"/>
              </a:solidFill>
              <a:effectLst>
                <a:outerShdw blurRad="38100" dist="19050" dir="2700000" algn="tl" rotWithShape="0">
                  <a:schemeClr val="dk1">
                    <a:alpha val="40000"/>
                  </a:schemeClr>
                </a:outerShdw>
              </a:effectLst>
            </a:rPr>
            <a:t> for Project </a:t>
          </a:r>
          <a:r>
            <a:rPr lang="pt-BR" sz="1400" b="0" kern="1200" cap="none" spc="0" dirty="0" err="1" smtClean="0">
              <a:ln w="0"/>
              <a:solidFill>
                <a:schemeClr val="tx1"/>
              </a:solidFill>
              <a:effectLst>
                <a:outerShdw blurRad="38100" dist="19050" dir="2700000" algn="tl" rotWithShape="0">
                  <a:schemeClr val="dk1">
                    <a:alpha val="40000"/>
                  </a:schemeClr>
                </a:outerShdw>
              </a:effectLst>
            </a:rPr>
            <a:t>execuction</a:t>
          </a:r>
          <a:endParaRPr lang="en-US" sz="1400" b="0" kern="1200" cap="none" spc="0" dirty="0">
            <a:ln w="0"/>
            <a:solidFill>
              <a:schemeClr val="tx1"/>
            </a:solidFill>
            <a:effectLst>
              <a:outerShdw blurRad="38100" dist="19050" dir="2700000" algn="tl" rotWithShape="0">
                <a:schemeClr val="dk1">
                  <a:alpha val="40000"/>
                </a:schemeClr>
              </a:outerShdw>
            </a:effectLst>
          </a:endParaRPr>
        </a:p>
        <a:p>
          <a:pPr marL="114300" lvl="1" indent="-114300" algn="l" defTabSz="622300">
            <a:lnSpc>
              <a:spcPct val="90000"/>
            </a:lnSpc>
            <a:spcBef>
              <a:spcPct val="0"/>
            </a:spcBef>
            <a:spcAft>
              <a:spcPct val="15000"/>
            </a:spcAft>
            <a:buChar char="••"/>
          </a:pPr>
          <a:r>
            <a:rPr lang="pt-BR" sz="1400" b="0" kern="1200" cap="none" spc="0" dirty="0" err="1" smtClean="0">
              <a:ln w="0"/>
              <a:solidFill>
                <a:schemeClr val="tx1"/>
              </a:solidFill>
              <a:effectLst>
                <a:outerShdw blurRad="38100" dist="19050" dir="2700000" algn="tl" rotWithShape="0">
                  <a:schemeClr val="dk1">
                    <a:alpha val="40000"/>
                  </a:schemeClr>
                </a:outerShdw>
              </a:effectLst>
            </a:rPr>
            <a:t>Readings</a:t>
          </a:r>
          <a:endParaRPr lang="en-US" sz="1400" b="0" kern="1200" cap="none" spc="0" dirty="0">
            <a:ln w="0"/>
            <a:solidFill>
              <a:schemeClr val="tx1"/>
            </a:solidFill>
            <a:effectLst>
              <a:outerShdw blurRad="38100" dist="19050" dir="2700000" algn="tl" rotWithShape="0">
                <a:schemeClr val="dk1">
                  <a:alpha val="40000"/>
                </a:schemeClr>
              </a:outerShdw>
            </a:effectLst>
          </a:endParaRPr>
        </a:p>
      </dsp:txBody>
      <dsp:txXfrm>
        <a:off x="7313770" y="1516058"/>
        <a:ext cx="1357045" cy="860587"/>
      </dsp:txXfrm>
    </dsp:sp>
    <dsp:sp modelId="{734AEAFC-C09B-43B8-B435-28AA9DA582C5}">
      <dsp:nvSpPr>
        <dsp:cNvPr id="0" name=""/>
        <dsp:cNvSpPr/>
      </dsp:nvSpPr>
      <dsp:spPr>
        <a:xfrm>
          <a:off x="7600461" y="2403419"/>
          <a:ext cx="1253861" cy="49861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lvl="0" algn="ctr" defTabSz="1289050">
            <a:lnSpc>
              <a:spcPct val="90000"/>
            </a:lnSpc>
            <a:spcBef>
              <a:spcPct val="0"/>
            </a:spcBef>
            <a:spcAft>
              <a:spcPct val="35000"/>
            </a:spcAft>
          </a:pPr>
          <a:r>
            <a:rPr lang="pt-BR" sz="2900" b="0" kern="1200" cap="none" spc="0" dirty="0" smtClean="0">
              <a:ln w="0"/>
              <a:solidFill>
                <a:schemeClr val="tx1"/>
              </a:solidFill>
              <a:effectLst>
                <a:outerShdw blurRad="38100" dist="19050" dir="2700000" algn="tl" rotWithShape="0">
                  <a:schemeClr val="dk1">
                    <a:alpha val="40000"/>
                  </a:schemeClr>
                </a:outerShdw>
              </a:effectLst>
            </a:rPr>
            <a:t>Day 5</a:t>
          </a:r>
          <a:endParaRPr lang="en-US" sz="2900" b="0" kern="1200" cap="none" spc="0" dirty="0">
            <a:ln w="0"/>
            <a:solidFill>
              <a:schemeClr val="tx1"/>
            </a:solidFill>
            <a:effectLst>
              <a:outerShdw blurRad="38100" dist="19050" dir="2700000" algn="tl" rotWithShape="0">
                <a:schemeClr val="dk1">
                  <a:alpha val="40000"/>
                </a:schemeClr>
              </a:outerShdw>
            </a:effectLst>
          </a:endParaRPr>
        </a:p>
      </dsp:txBody>
      <dsp:txXfrm>
        <a:off x="7615065" y="2418023"/>
        <a:ext cx="1224653" cy="46941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67898252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685800" y="1153206"/>
            <a:ext cx="7772400" cy="1101600"/>
          </a:xfrm>
          <a:prstGeom prst="rect">
            <a:avLst/>
          </a:prstGeom>
          <a:noFill/>
          <a:ln>
            <a:noFill/>
          </a:ln>
        </p:spPr>
        <p:txBody>
          <a:bodyPr spcFirstLastPara="1" wrap="square" lIns="38100" tIns="38100" rIns="38100" bIns="3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2" name="Google Shape;12;p2"/>
          <p:cNvSpPr txBox="1">
            <a:spLocks noGrp="1"/>
          </p:cNvSpPr>
          <p:nvPr>
            <p:ph type="subTitle" idx="1"/>
          </p:nvPr>
        </p:nvSpPr>
        <p:spPr>
          <a:xfrm>
            <a:off x="1371600" y="2431336"/>
            <a:ext cx="6400800" cy="828600"/>
          </a:xfrm>
          <a:prstGeom prst="rect">
            <a:avLst/>
          </a:prstGeom>
          <a:noFill/>
          <a:ln>
            <a:noFill/>
          </a:ln>
        </p:spPr>
        <p:txBody>
          <a:bodyPr spcFirstLastPara="1" wrap="square" lIns="38100" tIns="38100" rIns="38100" bIns="38100" anchor="t" anchorCtr="0">
            <a:noAutofit/>
          </a:bodyPr>
          <a:lstStyle>
            <a:lvl1pPr lvl="0" algn="ctr">
              <a:spcBef>
                <a:spcPts val="800"/>
              </a:spcBef>
              <a:spcAft>
                <a:spcPts val="0"/>
              </a:spcAft>
              <a:buClr>
                <a:srgbClr val="FFFFFF"/>
              </a:buClr>
              <a:buSzPts val="2000"/>
              <a:buFont typeface="Calibri"/>
              <a:buNone/>
              <a:defRPr sz="2000"/>
            </a:lvl1pPr>
            <a:lvl2pPr lvl="1" algn="ctr">
              <a:spcBef>
                <a:spcPts val="700"/>
              </a:spcBef>
              <a:spcAft>
                <a:spcPts val="0"/>
              </a:spcAft>
              <a:buClr>
                <a:srgbClr val="FFFFFF"/>
              </a:buClr>
              <a:buSzPts val="1600"/>
              <a:buFont typeface="Calibri"/>
              <a:buNone/>
              <a:defRPr/>
            </a:lvl2pPr>
            <a:lvl3pPr lvl="2" algn="ctr">
              <a:spcBef>
                <a:spcPts val="600"/>
              </a:spcBef>
              <a:spcAft>
                <a:spcPts val="0"/>
              </a:spcAft>
              <a:buClr>
                <a:srgbClr val="FFFFFF"/>
              </a:buClr>
              <a:buSzPts val="1200"/>
              <a:buFont typeface="Calibri"/>
              <a:buNone/>
              <a:defRPr/>
            </a:lvl3pPr>
            <a:lvl4pPr lvl="3" algn="ctr">
              <a:spcBef>
                <a:spcPts val="500"/>
              </a:spcBef>
              <a:spcAft>
                <a:spcPts val="0"/>
              </a:spcAft>
              <a:buClr>
                <a:srgbClr val="FFFFFF"/>
              </a:buClr>
              <a:buSzPts val="1200"/>
              <a:buFont typeface="Calibri"/>
              <a:buNone/>
              <a:defRPr/>
            </a:lvl4pPr>
            <a:lvl5pPr lvl="4" algn="ctr">
              <a:spcBef>
                <a:spcPts val="500"/>
              </a:spcBef>
              <a:spcAft>
                <a:spcPts val="0"/>
              </a:spcAft>
              <a:buClr>
                <a:srgbClr val="FFFFFF"/>
              </a:buClr>
              <a:buSzPts val="1200"/>
              <a:buFont typeface="Calibri"/>
              <a:buNone/>
              <a:defRPr/>
            </a:lvl5pPr>
            <a:lvl6pPr lvl="5" algn="ctr">
              <a:spcBef>
                <a:spcPts val="500"/>
              </a:spcBef>
              <a:spcAft>
                <a:spcPts val="0"/>
              </a:spcAft>
              <a:buClr>
                <a:srgbClr val="878787"/>
              </a:buClr>
              <a:buSzPts val="2000"/>
              <a:buFont typeface="Calibri"/>
              <a:buNone/>
              <a:defRPr/>
            </a:lvl6pPr>
            <a:lvl7pPr lvl="6" algn="ctr">
              <a:spcBef>
                <a:spcPts val="500"/>
              </a:spcBef>
              <a:spcAft>
                <a:spcPts val="0"/>
              </a:spcAft>
              <a:buClr>
                <a:srgbClr val="878787"/>
              </a:buClr>
              <a:buSzPts val="2000"/>
              <a:buFont typeface="Calibri"/>
              <a:buNone/>
              <a:defRPr/>
            </a:lvl7pPr>
            <a:lvl8pPr lvl="7" algn="ctr">
              <a:spcBef>
                <a:spcPts val="500"/>
              </a:spcBef>
              <a:spcAft>
                <a:spcPts val="0"/>
              </a:spcAft>
              <a:buClr>
                <a:srgbClr val="878787"/>
              </a:buClr>
              <a:buSzPts val="2000"/>
              <a:buFont typeface="Calibri"/>
              <a:buNone/>
              <a:defRPr/>
            </a:lvl8pPr>
            <a:lvl9pPr lvl="8" algn="ctr">
              <a:spcBef>
                <a:spcPts val="500"/>
              </a:spcBef>
              <a:spcAft>
                <a:spcPts val="0"/>
              </a:spcAft>
              <a:buClr>
                <a:srgbClr val="878787"/>
              </a:buClr>
              <a:buSzPts val="2000"/>
              <a:buFont typeface="Calibri"/>
              <a:buNone/>
              <a:defRPr/>
            </a:lvl9pPr>
          </a:lstStyle>
          <a:p>
            <a:endParaRPr/>
          </a:p>
        </p:txBody>
      </p:sp>
      <p:sp>
        <p:nvSpPr>
          <p:cNvPr id="13" name="Google Shape;13;p2"/>
          <p:cNvSpPr txBox="1">
            <a:spLocks noGrp="1"/>
          </p:cNvSpPr>
          <p:nvPr>
            <p:ph type="sldNum" idx="12"/>
          </p:nvPr>
        </p:nvSpPr>
        <p:spPr>
          <a:xfrm>
            <a:off x="4315389" y="4882202"/>
            <a:ext cx="505500" cy="261300"/>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spcAft>
                <a:spcPts val="0"/>
              </a:spcAft>
              <a:buNone/>
              <a:defRPr sz="1200" b="0" i="0" u="none" strike="noStrike" cap="none">
                <a:solidFill>
                  <a:srgbClr val="FFFFFF"/>
                </a:solidFill>
                <a:latin typeface="Calibri"/>
                <a:ea typeface="Calibri"/>
                <a:cs typeface="Calibri"/>
                <a:sym typeface="Calibri"/>
              </a:defRPr>
            </a:lvl1pPr>
            <a:lvl2pPr marL="0" marR="0" lvl="1" indent="0" algn="ctr">
              <a:spcBef>
                <a:spcPts val="0"/>
              </a:spcBef>
              <a:spcAft>
                <a:spcPts val="0"/>
              </a:spcAft>
              <a:buNone/>
              <a:defRPr sz="1200" b="0" i="0" u="none" strike="noStrike" cap="none">
                <a:solidFill>
                  <a:srgbClr val="FFFFFF"/>
                </a:solidFill>
                <a:latin typeface="Calibri"/>
                <a:ea typeface="Calibri"/>
                <a:cs typeface="Calibri"/>
                <a:sym typeface="Calibri"/>
              </a:defRPr>
            </a:lvl2pPr>
            <a:lvl3pPr marL="0" marR="0" lvl="2" indent="0" algn="ctr">
              <a:spcBef>
                <a:spcPts val="0"/>
              </a:spcBef>
              <a:spcAft>
                <a:spcPts val="0"/>
              </a:spcAft>
              <a:buNone/>
              <a:defRPr sz="1200" b="0" i="0" u="none" strike="noStrike" cap="none">
                <a:solidFill>
                  <a:srgbClr val="FFFFFF"/>
                </a:solidFill>
                <a:latin typeface="Calibri"/>
                <a:ea typeface="Calibri"/>
                <a:cs typeface="Calibri"/>
                <a:sym typeface="Calibri"/>
              </a:defRPr>
            </a:lvl3pPr>
            <a:lvl4pPr marL="0" marR="0" lvl="3" indent="0" algn="ctr">
              <a:spcBef>
                <a:spcPts val="0"/>
              </a:spcBef>
              <a:spcAft>
                <a:spcPts val="0"/>
              </a:spcAft>
              <a:buNone/>
              <a:defRPr sz="1200" b="0" i="0" u="none" strike="noStrike" cap="none">
                <a:solidFill>
                  <a:srgbClr val="FFFFFF"/>
                </a:solidFill>
                <a:latin typeface="Calibri"/>
                <a:ea typeface="Calibri"/>
                <a:cs typeface="Calibri"/>
                <a:sym typeface="Calibri"/>
              </a:defRPr>
            </a:lvl4pPr>
            <a:lvl5pPr marL="0" marR="0" lvl="4" indent="0" algn="ctr">
              <a:spcBef>
                <a:spcPts val="0"/>
              </a:spcBef>
              <a:spcAft>
                <a:spcPts val="0"/>
              </a:spcAft>
              <a:buNone/>
              <a:defRPr sz="1200" b="0" i="0" u="none" strike="noStrike" cap="none">
                <a:solidFill>
                  <a:srgbClr val="FFFFFF"/>
                </a:solidFill>
                <a:latin typeface="Calibri"/>
                <a:ea typeface="Calibri"/>
                <a:cs typeface="Calibri"/>
                <a:sym typeface="Calibri"/>
              </a:defRPr>
            </a:lvl5pPr>
            <a:lvl6pPr marL="0" marR="0" lvl="5" indent="0" algn="ctr">
              <a:spcBef>
                <a:spcPts val="0"/>
              </a:spcBef>
              <a:spcAft>
                <a:spcPts val="0"/>
              </a:spcAft>
              <a:buNone/>
              <a:defRPr sz="1200" b="0" i="0" u="none" strike="noStrike" cap="none">
                <a:solidFill>
                  <a:srgbClr val="FFFFFF"/>
                </a:solidFill>
                <a:latin typeface="Calibri"/>
                <a:ea typeface="Calibri"/>
                <a:cs typeface="Calibri"/>
                <a:sym typeface="Calibri"/>
              </a:defRPr>
            </a:lvl6pPr>
            <a:lvl7pPr marL="0" marR="0" lvl="6" indent="0" algn="ctr">
              <a:spcBef>
                <a:spcPts val="0"/>
              </a:spcBef>
              <a:spcAft>
                <a:spcPts val="0"/>
              </a:spcAft>
              <a:buNone/>
              <a:defRPr sz="1200" b="0" i="0" u="none" strike="noStrike" cap="none">
                <a:solidFill>
                  <a:srgbClr val="FFFFFF"/>
                </a:solidFill>
                <a:latin typeface="Calibri"/>
                <a:ea typeface="Calibri"/>
                <a:cs typeface="Calibri"/>
                <a:sym typeface="Calibri"/>
              </a:defRPr>
            </a:lvl7pPr>
            <a:lvl8pPr marL="0" marR="0" lvl="7" indent="0" algn="ctr">
              <a:spcBef>
                <a:spcPts val="0"/>
              </a:spcBef>
              <a:spcAft>
                <a:spcPts val="0"/>
              </a:spcAft>
              <a:buNone/>
              <a:defRPr sz="1200" b="0" i="0" u="none" strike="noStrike" cap="none">
                <a:solidFill>
                  <a:srgbClr val="FFFFFF"/>
                </a:solidFill>
                <a:latin typeface="Calibri"/>
                <a:ea typeface="Calibri"/>
                <a:cs typeface="Calibri"/>
                <a:sym typeface="Calibri"/>
              </a:defRPr>
            </a:lvl8pPr>
            <a:lvl9pPr marL="0" marR="0" lvl="8" indent="0" algn="ctr">
              <a:spcBef>
                <a:spcPts val="0"/>
              </a:spcBef>
              <a:spcAft>
                <a:spcPts val="0"/>
              </a:spcAft>
              <a:buNone/>
              <a:defRPr sz="1200" b="0" i="0" u="none" strike="noStrike" cap="none">
                <a:solidFill>
                  <a:srgbClr val="FFFFFF"/>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‹nº›</a:t>
            </a:fld>
            <a:endParaRPr/>
          </a:p>
        </p:txBody>
      </p:sp>
      <p:pic>
        <p:nvPicPr>
          <p:cNvPr id="14" name="Google Shape;14;p2" title="The University of Arizona"/>
          <p:cNvPicPr preferRelativeResize="0"/>
          <p:nvPr/>
        </p:nvPicPr>
        <p:blipFill rotWithShape="1">
          <a:blip r:embed="rId2">
            <a:alphaModFix/>
          </a:blip>
          <a:srcRect/>
          <a:stretch/>
        </p:blipFill>
        <p:spPr>
          <a:xfrm>
            <a:off x="3446813" y="4015014"/>
            <a:ext cx="2256974" cy="1128487"/>
          </a:xfrm>
          <a:prstGeom prst="rect">
            <a:avLst/>
          </a:prstGeom>
          <a:noFill/>
          <a:ln>
            <a:noFill/>
          </a:ln>
        </p:spPr>
      </p:pic>
      <p:pic>
        <p:nvPicPr>
          <p:cNvPr id="15" name="Google Shape;15;p2" descr="triangles_2.png"/>
          <p:cNvPicPr preferRelativeResize="0"/>
          <p:nvPr/>
        </p:nvPicPr>
        <p:blipFill rotWithShape="1">
          <a:blip r:embed="rId3">
            <a:alphaModFix/>
          </a:blip>
          <a:srcRect/>
          <a:stretch/>
        </p:blipFill>
        <p:spPr>
          <a:xfrm>
            <a:off x="4268724" y="989547"/>
            <a:ext cx="606552" cy="8229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aragraph Content">
  <p:cSld name="Paragraph Conten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685291" y="0"/>
            <a:ext cx="7772400" cy="1103400"/>
          </a:xfrm>
          <a:prstGeom prst="rect">
            <a:avLst/>
          </a:prstGeom>
          <a:noFill/>
          <a:ln>
            <a:noFill/>
          </a:ln>
        </p:spPr>
        <p:txBody>
          <a:bodyPr spcFirstLastPara="1" wrap="square" lIns="38100" tIns="38100" rIns="38100" bIns="38100" anchor="ctr" anchorCtr="0">
            <a:noAutofit/>
          </a:bodyPr>
          <a:lstStyle>
            <a:lvl1pPr lvl="0" algn="ctr">
              <a:spcBef>
                <a:spcPts val="0"/>
              </a:spcBef>
              <a:spcAft>
                <a:spcPts val="0"/>
              </a:spcAft>
              <a:buSzPts val="1400"/>
              <a:buNone/>
              <a:defRPr sz="2000">
                <a:solidFill>
                  <a:srgbClr val="C8D9D8"/>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8" name="Google Shape;18;p3"/>
          <p:cNvSpPr txBox="1">
            <a:spLocks noGrp="1"/>
          </p:cNvSpPr>
          <p:nvPr>
            <p:ph type="sldNum" idx="12"/>
          </p:nvPr>
        </p:nvSpPr>
        <p:spPr>
          <a:xfrm>
            <a:off x="4315389" y="4882202"/>
            <a:ext cx="505500" cy="261300"/>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spcAft>
                <a:spcPts val="0"/>
              </a:spcAft>
              <a:buNone/>
              <a:defRPr sz="1200" b="0" i="0" u="none" strike="noStrike" cap="none">
                <a:solidFill>
                  <a:srgbClr val="FFFFFF"/>
                </a:solidFill>
                <a:latin typeface="Calibri"/>
                <a:ea typeface="Calibri"/>
                <a:cs typeface="Calibri"/>
                <a:sym typeface="Calibri"/>
              </a:defRPr>
            </a:lvl1pPr>
            <a:lvl2pPr marL="0" marR="0" lvl="1" indent="0" algn="ctr">
              <a:spcBef>
                <a:spcPts val="0"/>
              </a:spcBef>
              <a:spcAft>
                <a:spcPts val="0"/>
              </a:spcAft>
              <a:buNone/>
              <a:defRPr sz="1200" b="0" i="0" u="none" strike="noStrike" cap="none">
                <a:solidFill>
                  <a:srgbClr val="FFFFFF"/>
                </a:solidFill>
                <a:latin typeface="Calibri"/>
                <a:ea typeface="Calibri"/>
                <a:cs typeface="Calibri"/>
                <a:sym typeface="Calibri"/>
              </a:defRPr>
            </a:lvl2pPr>
            <a:lvl3pPr marL="0" marR="0" lvl="2" indent="0" algn="ctr">
              <a:spcBef>
                <a:spcPts val="0"/>
              </a:spcBef>
              <a:spcAft>
                <a:spcPts val="0"/>
              </a:spcAft>
              <a:buNone/>
              <a:defRPr sz="1200" b="0" i="0" u="none" strike="noStrike" cap="none">
                <a:solidFill>
                  <a:srgbClr val="FFFFFF"/>
                </a:solidFill>
                <a:latin typeface="Calibri"/>
                <a:ea typeface="Calibri"/>
                <a:cs typeface="Calibri"/>
                <a:sym typeface="Calibri"/>
              </a:defRPr>
            </a:lvl3pPr>
            <a:lvl4pPr marL="0" marR="0" lvl="3" indent="0" algn="ctr">
              <a:spcBef>
                <a:spcPts val="0"/>
              </a:spcBef>
              <a:spcAft>
                <a:spcPts val="0"/>
              </a:spcAft>
              <a:buNone/>
              <a:defRPr sz="1200" b="0" i="0" u="none" strike="noStrike" cap="none">
                <a:solidFill>
                  <a:srgbClr val="FFFFFF"/>
                </a:solidFill>
                <a:latin typeface="Calibri"/>
                <a:ea typeface="Calibri"/>
                <a:cs typeface="Calibri"/>
                <a:sym typeface="Calibri"/>
              </a:defRPr>
            </a:lvl4pPr>
            <a:lvl5pPr marL="0" marR="0" lvl="4" indent="0" algn="ctr">
              <a:spcBef>
                <a:spcPts val="0"/>
              </a:spcBef>
              <a:spcAft>
                <a:spcPts val="0"/>
              </a:spcAft>
              <a:buNone/>
              <a:defRPr sz="1200" b="0" i="0" u="none" strike="noStrike" cap="none">
                <a:solidFill>
                  <a:srgbClr val="FFFFFF"/>
                </a:solidFill>
                <a:latin typeface="Calibri"/>
                <a:ea typeface="Calibri"/>
                <a:cs typeface="Calibri"/>
                <a:sym typeface="Calibri"/>
              </a:defRPr>
            </a:lvl5pPr>
            <a:lvl6pPr marL="0" marR="0" lvl="5" indent="0" algn="ctr">
              <a:spcBef>
                <a:spcPts val="0"/>
              </a:spcBef>
              <a:spcAft>
                <a:spcPts val="0"/>
              </a:spcAft>
              <a:buNone/>
              <a:defRPr sz="1200" b="0" i="0" u="none" strike="noStrike" cap="none">
                <a:solidFill>
                  <a:srgbClr val="FFFFFF"/>
                </a:solidFill>
                <a:latin typeface="Calibri"/>
                <a:ea typeface="Calibri"/>
                <a:cs typeface="Calibri"/>
                <a:sym typeface="Calibri"/>
              </a:defRPr>
            </a:lvl6pPr>
            <a:lvl7pPr marL="0" marR="0" lvl="6" indent="0" algn="ctr">
              <a:spcBef>
                <a:spcPts val="0"/>
              </a:spcBef>
              <a:spcAft>
                <a:spcPts val="0"/>
              </a:spcAft>
              <a:buNone/>
              <a:defRPr sz="1200" b="0" i="0" u="none" strike="noStrike" cap="none">
                <a:solidFill>
                  <a:srgbClr val="FFFFFF"/>
                </a:solidFill>
                <a:latin typeface="Calibri"/>
                <a:ea typeface="Calibri"/>
                <a:cs typeface="Calibri"/>
                <a:sym typeface="Calibri"/>
              </a:defRPr>
            </a:lvl7pPr>
            <a:lvl8pPr marL="0" marR="0" lvl="7" indent="0" algn="ctr">
              <a:spcBef>
                <a:spcPts val="0"/>
              </a:spcBef>
              <a:spcAft>
                <a:spcPts val="0"/>
              </a:spcAft>
              <a:buNone/>
              <a:defRPr sz="1200" b="0" i="0" u="none" strike="noStrike" cap="none">
                <a:solidFill>
                  <a:srgbClr val="FFFFFF"/>
                </a:solidFill>
                <a:latin typeface="Calibri"/>
                <a:ea typeface="Calibri"/>
                <a:cs typeface="Calibri"/>
                <a:sym typeface="Calibri"/>
              </a:defRPr>
            </a:lvl8pPr>
            <a:lvl9pPr marL="0" marR="0" lvl="8" indent="0" algn="ctr">
              <a:spcBef>
                <a:spcPts val="0"/>
              </a:spcBef>
              <a:spcAft>
                <a:spcPts val="0"/>
              </a:spcAft>
              <a:buNone/>
              <a:defRPr sz="1200" b="0" i="0" u="none" strike="noStrike" cap="none">
                <a:solidFill>
                  <a:srgbClr val="FFFFFF"/>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‹nº›</a:t>
            </a:fld>
            <a:endParaRPr/>
          </a:p>
        </p:txBody>
      </p:sp>
      <p:pic>
        <p:nvPicPr>
          <p:cNvPr id="19" name="Google Shape;19;p3" descr="triangles_2.png"/>
          <p:cNvPicPr preferRelativeResize="0"/>
          <p:nvPr/>
        </p:nvPicPr>
        <p:blipFill rotWithShape="1">
          <a:blip r:embed="rId2">
            <a:alphaModFix/>
          </a:blip>
          <a:srcRect/>
          <a:stretch/>
        </p:blipFill>
        <p:spPr>
          <a:xfrm rot="10800000">
            <a:off x="4322390" y="896597"/>
            <a:ext cx="440054" cy="59706"/>
          </a:xfrm>
          <a:prstGeom prst="rect">
            <a:avLst/>
          </a:prstGeom>
          <a:noFill/>
          <a:ln>
            <a:noFill/>
          </a:ln>
        </p:spPr>
      </p:pic>
      <p:pic>
        <p:nvPicPr>
          <p:cNvPr id="20" name="Google Shape;20;p3" descr="triangles_2.png"/>
          <p:cNvPicPr preferRelativeResize="0"/>
          <p:nvPr/>
        </p:nvPicPr>
        <p:blipFill rotWithShape="1">
          <a:blip r:embed="rId2">
            <a:alphaModFix/>
          </a:blip>
          <a:srcRect/>
          <a:stretch/>
        </p:blipFill>
        <p:spPr>
          <a:xfrm>
            <a:off x="4322390" y="196091"/>
            <a:ext cx="440054" cy="59706"/>
          </a:xfrm>
          <a:prstGeom prst="rect">
            <a:avLst/>
          </a:prstGeom>
          <a:noFill/>
          <a:ln>
            <a:noFill/>
          </a:ln>
        </p:spPr>
      </p:pic>
      <p:sp>
        <p:nvSpPr>
          <p:cNvPr id="21" name="Google Shape;21;p3"/>
          <p:cNvSpPr txBox="1">
            <a:spLocks noGrp="1"/>
          </p:cNvSpPr>
          <p:nvPr>
            <p:ph type="body" idx="1"/>
          </p:nvPr>
        </p:nvSpPr>
        <p:spPr>
          <a:xfrm>
            <a:off x="930172" y="1817064"/>
            <a:ext cx="3846000" cy="3531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800"/>
              </a:spcBef>
              <a:spcAft>
                <a:spcPts val="0"/>
              </a:spcAft>
              <a:buClr>
                <a:srgbClr val="C8D9D8"/>
              </a:buClr>
              <a:buSzPts val="1800"/>
              <a:buFont typeface="Calibri"/>
              <a:buNone/>
              <a:defRPr sz="1800" b="0" i="0">
                <a:solidFill>
                  <a:srgbClr val="C8D9D8"/>
                </a:solidFill>
              </a:defRPr>
            </a:lvl1pPr>
            <a:lvl2pPr marL="914400" lvl="1" indent="-342900" algn="ctr">
              <a:spcBef>
                <a:spcPts val="700"/>
              </a:spcBef>
              <a:spcAft>
                <a:spcPts val="0"/>
              </a:spcAft>
              <a:buClr>
                <a:srgbClr val="FFFFFF"/>
              </a:buClr>
              <a:buSzPts val="1800"/>
              <a:buChar char="•"/>
              <a:defRPr/>
            </a:lvl2pPr>
            <a:lvl3pPr marL="1371600" lvl="2" indent="-342900" algn="ctr">
              <a:spcBef>
                <a:spcPts val="600"/>
              </a:spcBef>
              <a:spcAft>
                <a:spcPts val="0"/>
              </a:spcAft>
              <a:buClr>
                <a:srgbClr val="FFFFFF"/>
              </a:buClr>
              <a:buSzPts val="1800"/>
              <a:buChar char="•"/>
              <a:defRPr/>
            </a:lvl3pPr>
            <a:lvl4pPr marL="1828800" lvl="3" indent="-342900" algn="ctr">
              <a:spcBef>
                <a:spcPts val="500"/>
              </a:spcBef>
              <a:spcAft>
                <a:spcPts val="0"/>
              </a:spcAft>
              <a:buClr>
                <a:srgbClr val="FFFFFF"/>
              </a:buClr>
              <a:buSzPts val="1800"/>
              <a:buChar char="•"/>
              <a:defRPr/>
            </a:lvl4pPr>
            <a:lvl5pPr marL="2286000" lvl="4" indent="-342900" algn="ctr">
              <a:spcBef>
                <a:spcPts val="500"/>
              </a:spcBef>
              <a:spcAft>
                <a:spcPts val="0"/>
              </a:spcAft>
              <a:buClr>
                <a:srgbClr val="FFFFFF"/>
              </a:buClr>
              <a:buSzPts val="1800"/>
              <a:buChar char="•"/>
              <a:defRPr/>
            </a:lvl5pPr>
            <a:lvl6pPr marL="2743200" lvl="5" indent="-228600" algn="ctr">
              <a:spcBef>
                <a:spcPts val="500"/>
              </a:spcBef>
              <a:spcAft>
                <a:spcPts val="0"/>
              </a:spcAft>
              <a:buSzPts val="1400"/>
              <a:buNone/>
              <a:defRPr/>
            </a:lvl6pPr>
            <a:lvl7pPr marL="3200400" lvl="6" indent="-228600" algn="ctr">
              <a:spcBef>
                <a:spcPts val="500"/>
              </a:spcBef>
              <a:spcAft>
                <a:spcPts val="0"/>
              </a:spcAft>
              <a:buSzPts val="1400"/>
              <a:buNone/>
              <a:defRPr/>
            </a:lvl7pPr>
            <a:lvl8pPr marL="3657600" lvl="7" indent="-228600" algn="ctr">
              <a:spcBef>
                <a:spcPts val="500"/>
              </a:spcBef>
              <a:spcAft>
                <a:spcPts val="0"/>
              </a:spcAft>
              <a:buSzPts val="1400"/>
              <a:buNone/>
              <a:defRPr/>
            </a:lvl8pPr>
            <a:lvl9pPr marL="4114800" lvl="8" indent="-228600" algn="ctr">
              <a:spcBef>
                <a:spcPts val="500"/>
              </a:spcBef>
              <a:spcAft>
                <a:spcPts val="0"/>
              </a:spcAft>
              <a:buSzPts val="1400"/>
              <a:buNone/>
              <a:defRPr/>
            </a:lvl9pPr>
          </a:lstStyle>
          <a:p>
            <a:endParaRPr/>
          </a:p>
        </p:txBody>
      </p:sp>
      <p:sp>
        <p:nvSpPr>
          <p:cNvPr id="22" name="Google Shape;22;p3"/>
          <p:cNvSpPr txBox="1">
            <a:spLocks noGrp="1"/>
          </p:cNvSpPr>
          <p:nvPr>
            <p:ph type="body" idx="2"/>
          </p:nvPr>
        </p:nvSpPr>
        <p:spPr>
          <a:xfrm>
            <a:off x="950387" y="2157897"/>
            <a:ext cx="3846000" cy="14181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800"/>
              </a:spcBef>
              <a:spcAft>
                <a:spcPts val="0"/>
              </a:spcAft>
              <a:buClr>
                <a:srgbClr val="FFFFFF"/>
              </a:buClr>
              <a:buSzPts val="1400"/>
              <a:buFont typeface="Calibri"/>
              <a:buNone/>
              <a:defRPr sz="1400" b="0" i="0"/>
            </a:lvl1pPr>
            <a:lvl2pPr marL="914400" lvl="1" indent="-342900" algn="ctr">
              <a:spcBef>
                <a:spcPts val="700"/>
              </a:spcBef>
              <a:spcAft>
                <a:spcPts val="0"/>
              </a:spcAft>
              <a:buClr>
                <a:srgbClr val="FFFFFF"/>
              </a:buClr>
              <a:buSzPts val="1800"/>
              <a:buChar char="•"/>
              <a:defRPr/>
            </a:lvl2pPr>
            <a:lvl3pPr marL="1371600" lvl="2" indent="-342900" algn="ctr">
              <a:spcBef>
                <a:spcPts val="600"/>
              </a:spcBef>
              <a:spcAft>
                <a:spcPts val="0"/>
              </a:spcAft>
              <a:buClr>
                <a:srgbClr val="FFFFFF"/>
              </a:buClr>
              <a:buSzPts val="1800"/>
              <a:buChar char="•"/>
              <a:defRPr/>
            </a:lvl3pPr>
            <a:lvl4pPr marL="1828800" lvl="3" indent="-342900" algn="ctr">
              <a:spcBef>
                <a:spcPts val="500"/>
              </a:spcBef>
              <a:spcAft>
                <a:spcPts val="0"/>
              </a:spcAft>
              <a:buClr>
                <a:srgbClr val="FFFFFF"/>
              </a:buClr>
              <a:buSzPts val="1800"/>
              <a:buChar char="•"/>
              <a:defRPr/>
            </a:lvl4pPr>
            <a:lvl5pPr marL="2286000" lvl="4" indent="-342900" algn="ctr">
              <a:spcBef>
                <a:spcPts val="500"/>
              </a:spcBef>
              <a:spcAft>
                <a:spcPts val="0"/>
              </a:spcAft>
              <a:buClr>
                <a:srgbClr val="FFFFFF"/>
              </a:buClr>
              <a:buSzPts val="1800"/>
              <a:buChar char="•"/>
              <a:defRPr/>
            </a:lvl5pPr>
            <a:lvl6pPr marL="2743200" lvl="5" indent="-228600" algn="ctr">
              <a:spcBef>
                <a:spcPts val="500"/>
              </a:spcBef>
              <a:spcAft>
                <a:spcPts val="0"/>
              </a:spcAft>
              <a:buSzPts val="1400"/>
              <a:buNone/>
              <a:defRPr/>
            </a:lvl6pPr>
            <a:lvl7pPr marL="3200400" lvl="6" indent="-228600" algn="ctr">
              <a:spcBef>
                <a:spcPts val="500"/>
              </a:spcBef>
              <a:spcAft>
                <a:spcPts val="0"/>
              </a:spcAft>
              <a:buSzPts val="1400"/>
              <a:buNone/>
              <a:defRPr/>
            </a:lvl7pPr>
            <a:lvl8pPr marL="3657600" lvl="7" indent="-228600" algn="ctr">
              <a:spcBef>
                <a:spcPts val="500"/>
              </a:spcBef>
              <a:spcAft>
                <a:spcPts val="0"/>
              </a:spcAft>
              <a:buSzPts val="1400"/>
              <a:buNone/>
              <a:defRPr/>
            </a:lvl8pPr>
            <a:lvl9pPr marL="4114800" lvl="8" indent="-228600" algn="ctr">
              <a:spcBef>
                <a:spcPts val="50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ulleted Slide">
  <p:cSld name="Bulleted Slide">
    <p:spTree>
      <p:nvGrpSpPr>
        <p:cNvPr id="1" name="Shape 23"/>
        <p:cNvGrpSpPr/>
        <p:nvPr/>
      </p:nvGrpSpPr>
      <p:grpSpPr>
        <a:xfrm>
          <a:off x="0" y="0"/>
          <a:ext cx="0" cy="0"/>
          <a:chOff x="0" y="0"/>
          <a:chExt cx="0" cy="0"/>
        </a:xfrm>
      </p:grpSpPr>
      <p:sp>
        <p:nvSpPr>
          <p:cNvPr id="24" name="Google Shape;24;p4"/>
          <p:cNvSpPr txBox="1">
            <a:spLocks noGrp="1"/>
          </p:cNvSpPr>
          <p:nvPr>
            <p:ph type="sldNum" idx="12"/>
          </p:nvPr>
        </p:nvSpPr>
        <p:spPr>
          <a:xfrm>
            <a:off x="4315389" y="4882202"/>
            <a:ext cx="505500" cy="261300"/>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None/>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pPr marL="0" lvl="0" indent="0" algn="ctr" rtl="0">
              <a:spcBef>
                <a:spcPts val="0"/>
              </a:spcBef>
              <a:spcAft>
                <a:spcPts val="0"/>
              </a:spcAft>
              <a:buNone/>
            </a:pPr>
            <a:fld id="{00000000-1234-1234-1234-123412341234}" type="slidenum">
              <a:rPr lang="en"/>
              <a:t>‹nº›</a:t>
            </a:fld>
            <a:endParaRPr/>
          </a:p>
        </p:txBody>
      </p:sp>
      <p:sp>
        <p:nvSpPr>
          <p:cNvPr id="25" name="Google Shape;25;p4"/>
          <p:cNvSpPr txBox="1">
            <a:spLocks noGrp="1"/>
          </p:cNvSpPr>
          <p:nvPr>
            <p:ph type="title"/>
          </p:nvPr>
        </p:nvSpPr>
        <p:spPr>
          <a:xfrm>
            <a:off x="685291" y="0"/>
            <a:ext cx="7772400" cy="1103400"/>
          </a:xfrm>
          <a:prstGeom prst="rect">
            <a:avLst/>
          </a:prstGeom>
          <a:noFill/>
          <a:ln>
            <a:noFill/>
          </a:ln>
        </p:spPr>
        <p:txBody>
          <a:bodyPr spcFirstLastPara="1" wrap="square" lIns="38100" tIns="38100" rIns="38100" bIns="38100" anchor="ctr" anchorCtr="0">
            <a:noAutofit/>
          </a:bodyPr>
          <a:lstStyle>
            <a:lvl1pPr lvl="0" algn="ctr">
              <a:spcBef>
                <a:spcPts val="0"/>
              </a:spcBef>
              <a:spcAft>
                <a:spcPts val="0"/>
              </a:spcAft>
              <a:buSzPts val="1400"/>
              <a:buNone/>
              <a:defRPr sz="2000">
                <a:solidFill>
                  <a:srgbClr val="C8D9D8"/>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pic>
        <p:nvPicPr>
          <p:cNvPr id="26" name="Google Shape;26;p4" descr="triangles_2.png"/>
          <p:cNvPicPr preferRelativeResize="0"/>
          <p:nvPr/>
        </p:nvPicPr>
        <p:blipFill rotWithShape="1">
          <a:blip r:embed="rId2">
            <a:alphaModFix/>
          </a:blip>
          <a:srcRect/>
          <a:stretch/>
        </p:blipFill>
        <p:spPr>
          <a:xfrm rot="10800000">
            <a:off x="4322390" y="896597"/>
            <a:ext cx="440054" cy="59706"/>
          </a:xfrm>
          <a:prstGeom prst="rect">
            <a:avLst/>
          </a:prstGeom>
          <a:noFill/>
          <a:ln>
            <a:noFill/>
          </a:ln>
        </p:spPr>
      </p:pic>
      <p:pic>
        <p:nvPicPr>
          <p:cNvPr id="27" name="Google Shape;27;p4" descr="triangles_2.png"/>
          <p:cNvPicPr preferRelativeResize="0"/>
          <p:nvPr/>
        </p:nvPicPr>
        <p:blipFill rotWithShape="1">
          <a:blip r:embed="rId2">
            <a:alphaModFix/>
          </a:blip>
          <a:srcRect/>
          <a:stretch/>
        </p:blipFill>
        <p:spPr>
          <a:xfrm>
            <a:off x="4322390" y="196091"/>
            <a:ext cx="440054" cy="59706"/>
          </a:xfrm>
          <a:prstGeom prst="rect">
            <a:avLst/>
          </a:prstGeom>
          <a:noFill/>
          <a:ln>
            <a:noFill/>
          </a:ln>
        </p:spPr>
      </p:pic>
      <p:sp>
        <p:nvSpPr>
          <p:cNvPr id="28" name="Google Shape;28;p4"/>
          <p:cNvSpPr txBox="1">
            <a:spLocks noGrp="1"/>
          </p:cNvSpPr>
          <p:nvPr>
            <p:ph type="body" idx="1"/>
          </p:nvPr>
        </p:nvSpPr>
        <p:spPr>
          <a:xfrm>
            <a:off x="765443" y="1713986"/>
            <a:ext cx="3599400" cy="2971800"/>
          </a:xfrm>
          <a:prstGeom prst="rect">
            <a:avLst/>
          </a:prstGeom>
          <a:noFill/>
          <a:ln>
            <a:noFill/>
          </a:ln>
        </p:spPr>
        <p:txBody>
          <a:bodyPr spcFirstLastPara="1" wrap="square" lIns="91425" tIns="45700" rIns="91425" bIns="45700" anchor="t" anchorCtr="0">
            <a:noAutofit/>
          </a:bodyPr>
          <a:lstStyle>
            <a:lvl1pPr marL="457200" lvl="0" indent="-355600" algn="l">
              <a:spcBef>
                <a:spcPts val="800"/>
              </a:spcBef>
              <a:spcAft>
                <a:spcPts val="0"/>
              </a:spcAft>
              <a:buClr>
                <a:srgbClr val="FFFFFF"/>
              </a:buClr>
              <a:buSzPts val="2000"/>
              <a:buFont typeface="Calibri"/>
              <a:buChar char="•"/>
              <a:defRPr/>
            </a:lvl1pPr>
            <a:lvl2pPr marL="914400" lvl="1" indent="-330200" algn="l">
              <a:spcBef>
                <a:spcPts val="700"/>
              </a:spcBef>
              <a:spcAft>
                <a:spcPts val="0"/>
              </a:spcAft>
              <a:buClr>
                <a:srgbClr val="FFFFFF"/>
              </a:buClr>
              <a:buSzPts val="1600"/>
              <a:buFont typeface="Calibri"/>
              <a:buChar char="•"/>
              <a:defRPr/>
            </a:lvl2pPr>
            <a:lvl3pPr marL="1371600" lvl="2" indent="-304800" algn="l">
              <a:spcBef>
                <a:spcPts val="600"/>
              </a:spcBef>
              <a:spcAft>
                <a:spcPts val="0"/>
              </a:spcAft>
              <a:buClr>
                <a:srgbClr val="FFFFFF"/>
              </a:buClr>
              <a:buSzPts val="1200"/>
              <a:buFont typeface="Calibri"/>
              <a:buChar char="•"/>
              <a:defRPr/>
            </a:lvl3pPr>
            <a:lvl4pPr marL="1828800" lvl="3" indent="-304800" algn="l">
              <a:spcBef>
                <a:spcPts val="500"/>
              </a:spcBef>
              <a:spcAft>
                <a:spcPts val="0"/>
              </a:spcAft>
              <a:buClr>
                <a:srgbClr val="FFFFFF"/>
              </a:buClr>
              <a:buSzPts val="1200"/>
              <a:buFont typeface="Calibri"/>
              <a:buChar char="•"/>
              <a:defRPr/>
            </a:lvl4pPr>
            <a:lvl5pPr marL="2286000" lvl="4" indent="-304800" algn="l">
              <a:spcBef>
                <a:spcPts val="500"/>
              </a:spcBef>
              <a:spcAft>
                <a:spcPts val="0"/>
              </a:spcAft>
              <a:buClr>
                <a:srgbClr val="FFFFFF"/>
              </a:buClr>
              <a:buSzPts val="1200"/>
              <a:buFont typeface="Calibri"/>
              <a:buChar char="•"/>
              <a:defRPr/>
            </a:lvl5pPr>
            <a:lvl6pPr marL="2743200" lvl="5" indent="-228600" algn="ctr">
              <a:spcBef>
                <a:spcPts val="500"/>
              </a:spcBef>
              <a:spcAft>
                <a:spcPts val="0"/>
              </a:spcAft>
              <a:buSzPts val="1400"/>
              <a:buNone/>
              <a:defRPr/>
            </a:lvl6pPr>
            <a:lvl7pPr marL="3200400" lvl="6" indent="-228600" algn="ctr">
              <a:spcBef>
                <a:spcPts val="500"/>
              </a:spcBef>
              <a:spcAft>
                <a:spcPts val="0"/>
              </a:spcAft>
              <a:buSzPts val="1400"/>
              <a:buNone/>
              <a:defRPr/>
            </a:lvl7pPr>
            <a:lvl8pPr marL="3657600" lvl="7" indent="-228600" algn="ctr">
              <a:spcBef>
                <a:spcPts val="500"/>
              </a:spcBef>
              <a:spcAft>
                <a:spcPts val="0"/>
              </a:spcAft>
              <a:buSzPts val="1400"/>
              <a:buNone/>
              <a:defRPr/>
            </a:lvl8pPr>
            <a:lvl9pPr marL="4114800" lvl="8" indent="-228600" algn="ctr">
              <a:spcBef>
                <a:spcPts val="500"/>
              </a:spcBef>
              <a:spcAft>
                <a:spcPts val="0"/>
              </a:spcAft>
              <a:buSzPts val="1400"/>
              <a:buNone/>
              <a:defRPr/>
            </a:lvl9pPr>
          </a:lstStyle>
          <a:p>
            <a:endParaRPr/>
          </a:p>
        </p:txBody>
      </p:sp>
      <p:sp>
        <p:nvSpPr>
          <p:cNvPr id="29" name="Google Shape;29;p4"/>
          <p:cNvSpPr txBox="1">
            <a:spLocks noGrp="1"/>
          </p:cNvSpPr>
          <p:nvPr>
            <p:ph type="body" idx="2"/>
          </p:nvPr>
        </p:nvSpPr>
        <p:spPr>
          <a:xfrm>
            <a:off x="4723271" y="1713986"/>
            <a:ext cx="3599400" cy="2971800"/>
          </a:xfrm>
          <a:prstGeom prst="rect">
            <a:avLst/>
          </a:prstGeom>
          <a:noFill/>
          <a:ln>
            <a:noFill/>
          </a:ln>
        </p:spPr>
        <p:txBody>
          <a:bodyPr spcFirstLastPara="1" wrap="square" lIns="91425" tIns="45700" rIns="91425" bIns="45700" anchor="t" anchorCtr="0">
            <a:noAutofit/>
          </a:bodyPr>
          <a:lstStyle>
            <a:lvl1pPr marL="457200" lvl="0" indent="-355600" algn="l">
              <a:spcBef>
                <a:spcPts val="800"/>
              </a:spcBef>
              <a:spcAft>
                <a:spcPts val="0"/>
              </a:spcAft>
              <a:buClr>
                <a:srgbClr val="FFFFFF"/>
              </a:buClr>
              <a:buSzPts val="2000"/>
              <a:buFont typeface="Calibri"/>
              <a:buChar char="•"/>
              <a:defRPr/>
            </a:lvl1pPr>
            <a:lvl2pPr marL="914400" lvl="1" indent="-330200" algn="l">
              <a:spcBef>
                <a:spcPts val="700"/>
              </a:spcBef>
              <a:spcAft>
                <a:spcPts val="0"/>
              </a:spcAft>
              <a:buClr>
                <a:srgbClr val="FFFFFF"/>
              </a:buClr>
              <a:buSzPts val="1600"/>
              <a:buFont typeface="Calibri"/>
              <a:buChar char="•"/>
              <a:defRPr/>
            </a:lvl2pPr>
            <a:lvl3pPr marL="1371600" lvl="2" indent="-304800" algn="l">
              <a:spcBef>
                <a:spcPts val="600"/>
              </a:spcBef>
              <a:spcAft>
                <a:spcPts val="0"/>
              </a:spcAft>
              <a:buClr>
                <a:srgbClr val="FFFFFF"/>
              </a:buClr>
              <a:buSzPts val="1200"/>
              <a:buFont typeface="Calibri"/>
              <a:buChar char="•"/>
              <a:defRPr/>
            </a:lvl3pPr>
            <a:lvl4pPr marL="1828800" lvl="3" indent="-304800" algn="l">
              <a:spcBef>
                <a:spcPts val="500"/>
              </a:spcBef>
              <a:spcAft>
                <a:spcPts val="0"/>
              </a:spcAft>
              <a:buClr>
                <a:srgbClr val="FFFFFF"/>
              </a:buClr>
              <a:buSzPts val="1200"/>
              <a:buFont typeface="Calibri"/>
              <a:buChar char="•"/>
              <a:defRPr/>
            </a:lvl4pPr>
            <a:lvl5pPr marL="2286000" lvl="4" indent="-304800" algn="l">
              <a:spcBef>
                <a:spcPts val="500"/>
              </a:spcBef>
              <a:spcAft>
                <a:spcPts val="0"/>
              </a:spcAft>
              <a:buClr>
                <a:srgbClr val="FFFFFF"/>
              </a:buClr>
              <a:buSzPts val="1200"/>
              <a:buFont typeface="Calibri"/>
              <a:buChar char="•"/>
              <a:defRPr/>
            </a:lvl5pPr>
            <a:lvl6pPr marL="2743200" lvl="5" indent="-228600" algn="ctr">
              <a:spcBef>
                <a:spcPts val="500"/>
              </a:spcBef>
              <a:spcAft>
                <a:spcPts val="0"/>
              </a:spcAft>
              <a:buSzPts val="1400"/>
              <a:buNone/>
              <a:defRPr/>
            </a:lvl6pPr>
            <a:lvl7pPr marL="3200400" lvl="6" indent="-228600" algn="ctr">
              <a:spcBef>
                <a:spcPts val="500"/>
              </a:spcBef>
              <a:spcAft>
                <a:spcPts val="0"/>
              </a:spcAft>
              <a:buSzPts val="1400"/>
              <a:buNone/>
              <a:defRPr/>
            </a:lvl7pPr>
            <a:lvl8pPr marL="3657600" lvl="7" indent="-228600" algn="ctr">
              <a:spcBef>
                <a:spcPts val="500"/>
              </a:spcBef>
              <a:spcAft>
                <a:spcPts val="0"/>
              </a:spcAft>
              <a:buSzPts val="1400"/>
              <a:buNone/>
              <a:defRPr/>
            </a:lvl8pPr>
            <a:lvl9pPr marL="4114800" lvl="8" indent="-228600" algn="ctr">
              <a:spcBef>
                <a:spcPts val="50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37"/>
        <p:cNvGrpSpPr/>
        <p:nvPr/>
      </p:nvGrpSpPr>
      <p:grpSpPr>
        <a:xfrm>
          <a:off x="0" y="0"/>
          <a:ext cx="0" cy="0"/>
          <a:chOff x="0" y="0"/>
          <a:chExt cx="0" cy="0"/>
        </a:xfrm>
      </p:grpSpPr>
      <p:sp>
        <p:nvSpPr>
          <p:cNvPr id="38" name="Google Shape;38;p6"/>
          <p:cNvSpPr>
            <a:spLocks noGrp="1"/>
          </p:cNvSpPr>
          <p:nvPr>
            <p:ph type="pic" idx="2"/>
          </p:nvPr>
        </p:nvSpPr>
        <p:spPr>
          <a:xfrm>
            <a:off x="1792288" y="1187895"/>
            <a:ext cx="5486400" cy="3086100"/>
          </a:xfrm>
          <a:prstGeom prst="rect">
            <a:avLst/>
          </a:prstGeom>
          <a:noFill/>
          <a:ln>
            <a:noFill/>
          </a:ln>
        </p:spPr>
        <p:txBody>
          <a:bodyPr spcFirstLastPara="1" wrap="square" lIns="38100" tIns="38100" rIns="38100" bIns="38100" anchor="t" anchorCtr="0">
            <a:noAutofit/>
          </a:bodyPr>
          <a:lstStyle>
            <a:lvl1pPr marR="0" lvl="0" algn="ctr" rtl="0">
              <a:spcBef>
                <a:spcPts val="800"/>
              </a:spcBef>
              <a:spcAft>
                <a:spcPts val="0"/>
              </a:spcAft>
              <a:buClr>
                <a:srgbClr val="FFFFFF"/>
              </a:buClr>
              <a:buSzPts val="3200"/>
              <a:buFont typeface="Calibri"/>
              <a:buNone/>
              <a:defRPr sz="3200" b="0" i="0" u="none" strike="noStrike" cap="none">
                <a:solidFill>
                  <a:srgbClr val="FFFFFF"/>
                </a:solidFill>
                <a:latin typeface="Calibri"/>
                <a:ea typeface="Calibri"/>
                <a:cs typeface="Calibri"/>
                <a:sym typeface="Calibri"/>
              </a:defRPr>
            </a:lvl1pPr>
            <a:lvl2pPr marR="0" lvl="1" algn="ctr" rtl="0">
              <a:spcBef>
                <a:spcPts val="700"/>
              </a:spcBef>
              <a:spcAft>
                <a:spcPts val="0"/>
              </a:spcAft>
              <a:buClr>
                <a:srgbClr val="FFFFFF"/>
              </a:buClr>
              <a:buSzPts val="2800"/>
              <a:buFont typeface="Calibri"/>
              <a:buNone/>
              <a:defRPr sz="2800" b="0" i="0" u="none" strike="noStrike" cap="none">
                <a:solidFill>
                  <a:srgbClr val="FFFFFF"/>
                </a:solidFill>
                <a:latin typeface="Calibri"/>
                <a:ea typeface="Calibri"/>
                <a:cs typeface="Calibri"/>
                <a:sym typeface="Calibri"/>
              </a:defRPr>
            </a:lvl2pPr>
            <a:lvl3pPr marR="0" lvl="2" algn="ctr" rtl="0">
              <a:spcBef>
                <a:spcPts val="600"/>
              </a:spcBef>
              <a:spcAft>
                <a:spcPts val="0"/>
              </a:spcAft>
              <a:buClr>
                <a:srgbClr val="FFFFFF"/>
              </a:buClr>
              <a:buSzPts val="2400"/>
              <a:buFont typeface="Calibri"/>
              <a:buNone/>
              <a:defRPr sz="2400" b="0" i="0" u="none" strike="noStrike" cap="none">
                <a:solidFill>
                  <a:srgbClr val="FFFFFF"/>
                </a:solidFill>
                <a:latin typeface="Calibri"/>
                <a:ea typeface="Calibri"/>
                <a:cs typeface="Calibri"/>
                <a:sym typeface="Calibri"/>
              </a:defRPr>
            </a:lvl3pPr>
            <a:lvl4pPr marR="0" lvl="3" algn="ctr" rtl="0">
              <a:spcBef>
                <a:spcPts val="500"/>
              </a:spcBef>
              <a:spcAft>
                <a:spcPts val="0"/>
              </a:spcAft>
              <a:buClr>
                <a:srgbClr val="FFFFFF"/>
              </a:buClr>
              <a:buSzPts val="2000"/>
              <a:buFont typeface="Calibri"/>
              <a:buNone/>
              <a:defRPr sz="2000" b="0" i="0" u="none" strike="noStrike" cap="none">
                <a:solidFill>
                  <a:srgbClr val="FFFFFF"/>
                </a:solidFill>
                <a:latin typeface="Calibri"/>
                <a:ea typeface="Calibri"/>
                <a:cs typeface="Calibri"/>
                <a:sym typeface="Calibri"/>
              </a:defRPr>
            </a:lvl4pPr>
            <a:lvl5pPr marR="0" lvl="4" algn="ctr" rtl="0">
              <a:spcBef>
                <a:spcPts val="500"/>
              </a:spcBef>
              <a:spcAft>
                <a:spcPts val="0"/>
              </a:spcAft>
              <a:buClr>
                <a:srgbClr val="FFFFFF"/>
              </a:buClr>
              <a:buSzPts val="2000"/>
              <a:buFont typeface="Calibri"/>
              <a:buNone/>
              <a:defRPr sz="2000" b="0" i="0" u="none" strike="noStrike" cap="none">
                <a:solidFill>
                  <a:srgbClr val="FFFFFF"/>
                </a:solidFill>
                <a:latin typeface="Calibri"/>
                <a:ea typeface="Calibri"/>
                <a:cs typeface="Calibri"/>
                <a:sym typeface="Calibri"/>
              </a:defRPr>
            </a:lvl5pPr>
            <a:lvl6pPr marR="0" lvl="5" algn="ctr" rtl="0">
              <a:spcBef>
                <a:spcPts val="500"/>
              </a:spcBef>
              <a:spcAft>
                <a:spcPts val="0"/>
              </a:spcAft>
              <a:buClr>
                <a:srgbClr val="878787"/>
              </a:buClr>
              <a:buSzPts val="2000"/>
              <a:buFont typeface="Calibri"/>
              <a:buNone/>
              <a:defRPr sz="2000" b="0" i="0" u="none" strike="noStrike" cap="none">
                <a:solidFill>
                  <a:srgbClr val="878787"/>
                </a:solidFill>
                <a:latin typeface="Calibri"/>
                <a:ea typeface="Calibri"/>
                <a:cs typeface="Calibri"/>
                <a:sym typeface="Calibri"/>
              </a:defRPr>
            </a:lvl6pPr>
            <a:lvl7pPr marR="0" lvl="6" algn="ctr" rtl="0">
              <a:spcBef>
                <a:spcPts val="500"/>
              </a:spcBef>
              <a:spcAft>
                <a:spcPts val="0"/>
              </a:spcAft>
              <a:buClr>
                <a:srgbClr val="878787"/>
              </a:buClr>
              <a:buSzPts val="2000"/>
              <a:buFont typeface="Calibri"/>
              <a:buNone/>
              <a:defRPr sz="2000" b="0" i="0" u="none" strike="noStrike" cap="none">
                <a:solidFill>
                  <a:srgbClr val="878787"/>
                </a:solidFill>
                <a:latin typeface="Calibri"/>
                <a:ea typeface="Calibri"/>
                <a:cs typeface="Calibri"/>
                <a:sym typeface="Calibri"/>
              </a:defRPr>
            </a:lvl7pPr>
            <a:lvl8pPr marR="0" lvl="7" algn="ctr" rtl="0">
              <a:spcBef>
                <a:spcPts val="500"/>
              </a:spcBef>
              <a:spcAft>
                <a:spcPts val="0"/>
              </a:spcAft>
              <a:buClr>
                <a:srgbClr val="878787"/>
              </a:buClr>
              <a:buSzPts val="2000"/>
              <a:buFont typeface="Calibri"/>
              <a:buNone/>
              <a:defRPr sz="2000" b="0" i="0" u="none" strike="noStrike" cap="none">
                <a:solidFill>
                  <a:srgbClr val="878787"/>
                </a:solidFill>
                <a:latin typeface="Calibri"/>
                <a:ea typeface="Calibri"/>
                <a:cs typeface="Calibri"/>
                <a:sym typeface="Calibri"/>
              </a:defRPr>
            </a:lvl8pPr>
            <a:lvl9pPr marR="0" lvl="8" algn="ctr" rtl="0">
              <a:spcBef>
                <a:spcPts val="500"/>
              </a:spcBef>
              <a:spcAft>
                <a:spcPts val="0"/>
              </a:spcAft>
              <a:buClr>
                <a:srgbClr val="878787"/>
              </a:buClr>
              <a:buSzPts val="2000"/>
              <a:buFont typeface="Calibri"/>
              <a:buNone/>
              <a:defRPr sz="2000" b="0" i="0" u="none" strike="noStrike" cap="none">
                <a:solidFill>
                  <a:srgbClr val="878787"/>
                </a:solidFill>
                <a:latin typeface="Calibri"/>
                <a:ea typeface="Calibri"/>
                <a:cs typeface="Calibri"/>
                <a:sym typeface="Calibri"/>
              </a:defRPr>
            </a:lvl9pPr>
          </a:lstStyle>
          <a:p>
            <a:endParaRPr/>
          </a:p>
        </p:txBody>
      </p:sp>
      <p:sp>
        <p:nvSpPr>
          <p:cNvPr id="39" name="Google Shape;39;p6"/>
          <p:cNvSpPr txBox="1">
            <a:spLocks noGrp="1"/>
          </p:cNvSpPr>
          <p:nvPr>
            <p:ph type="body" idx="1"/>
          </p:nvPr>
        </p:nvSpPr>
        <p:spPr>
          <a:xfrm>
            <a:off x="1792288" y="4297179"/>
            <a:ext cx="5486400" cy="400800"/>
          </a:xfrm>
          <a:prstGeom prst="rect">
            <a:avLst/>
          </a:prstGeom>
          <a:noFill/>
          <a:ln>
            <a:noFill/>
          </a:ln>
        </p:spPr>
        <p:txBody>
          <a:bodyPr spcFirstLastPara="1" wrap="square" lIns="38100" tIns="38100" rIns="38100" bIns="38100" anchor="t" anchorCtr="0">
            <a:noAutofit/>
          </a:bodyPr>
          <a:lstStyle>
            <a:lvl1pPr marL="457200" lvl="0" indent="-228600" algn="ctr">
              <a:spcBef>
                <a:spcPts val="800"/>
              </a:spcBef>
              <a:spcAft>
                <a:spcPts val="0"/>
              </a:spcAft>
              <a:buClr>
                <a:srgbClr val="C8D9D8"/>
              </a:buClr>
              <a:buSzPts val="1200"/>
              <a:buFont typeface="Calibri"/>
              <a:buNone/>
              <a:defRPr sz="1200">
                <a:solidFill>
                  <a:srgbClr val="C8D9D8"/>
                </a:solidFill>
              </a:defRPr>
            </a:lvl1pPr>
            <a:lvl2pPr marL="914400" lvl="1" indent="-228600" algn="ctr">
              <a:spcBef>
                <a:spcPts val="700"/>
              </a:spcBef>
              <a:spcAft>
                <a:spcPts val="0"/>
              </a:spcAft>
              <a:buClr>
                <a:srgbClr val="FFFFFF"/>
              </a:buClr>
              <a:buSzPts val="1200"/>
              <a:buFont typeface="Calibri"/>
              <a:buNone/>
              <a:defRPr sz="1200"/>
            </a:lvl2pPr>
            <a:lvl3pPr marL="1371600" lvl="2" indent="-228600" algn="ctr">
              <a:spcBef>
                <a:spcPts val="600"/>
              </a:spcBef>
              <a:spcAft>
                <a:spcPts val="0"/>
              </a:spcAft>
              <a:buClr>
                <a:srgbClr val="FFFFFF"/>
              </a:buClr>
              <a:buSzPts val="1000"/>
              <a:buFont typeface="Calibri"/>
              <a:buNone/>
              <a:defRPr sz="1000"/>
            </a:lvl3pPr>
            <a:lvl4pPr marL="1828800" lvl="3" indent="-228600" algn="ctr">
              <a:spcBef>
                <a:spcPts val="500"/>
              </a:spcBef>
              <a:spcAft>
                <a:spcPts val="0"/>
              </a:spcAft>
              <a:buClr>
                <a:srgbClr val="FFFFFF"/>
              </a:buClr>
              <a:buSzPts val="900"/>
              <a:buFont typeface="Calibri"/>
              <a:buNone/>
              <a:defRPr sz="900"/>
            </a:lvl4pPr>
            <a:lvl5pPr marL="2286000" lvl="4" indent="-228600" algn="ctr">
              <a:spcBef>
                <a:spcPts val="500"/>
              </a:spcBef>
              <a:spcAft>
                <a:spcPts val="0"/>
              </a:spcAft>
              <a:buClr>
                <a:srgbClr val="FFFFFF"/>
              </a:buClr>
              <a:buSzPts val="900"/>
              <a:buFont typeface="Calibri"/>
              <a:buNone/>
              <a:defRPr sz="900"/>
            </a:lvl5pPr>
            <a:lvl6pPr marL="2743200" lvl="5" indent="-228600" algn="ctr">
              <a:spcBef>
                <a:spcPts val="500"/>
              </a:spcBef>
              <a:spcAft>
                <a:spcPts val="0"/>
              </a:spcAft>
              <a:buClr>
                <a:srgbClr val="878787"/>
              </a:buClr>
              <a:buSzPts val="900"/>
              <a:buFont typeface="Calibri"/>
              <a:buNone/>
              <a:defRPr sz="900"/>
            </a:lvl6pPr>
            <a:lvl7pPr marL="3200400" lvl="6" indent="-228600" algn="ctr">
              <a:spcBef>
                <a:spcPts val="500"/>
              </a:spcBef>
              <a:spcAft>
                <a:spcPts val="0"/>
              </a:spcAft>
              <a:buClr>
                <a:srgbClr val="878787"/>
              </a:buClr>
              <a:buSzPts val="900"/>
              <a:buFont typeface="Calibri"/>
              <a:buNone/>
              <a:defRPr sz="900"/>
            </a:lvl7pPr>
            <a:lvl8pPr marL="3657600" lvl="7" indent="-228600" algn="ctr">
              <a:spcBef>
                <a:spcPts val="500"/>
              </a:spcBef>
              <a:spcAft>
                <a:spcPts val="0"/>
              </a:spcAft>
              <a:buClr>
                <a:srgbClr val="878787"/>
              </a:buClr>
              <a:buSzPts val="900"/>
              <a:buFont typeface="Calibri"/>
              <a:buNone/>
              <a:defRPr sz="900"/>
            </a:lvl8pPr>
            <a:lvl9pPr marL="4114800" lvl="8" indent="-228600" algn="ctr">
              <a:spcBef>
                <a:spcPts val="500"/>
              </a:spcBef>
              <a:spcAft>
                <a:spcPts val="0"/>
              </a:spcAft>
              <a:buClr>
                <a:srgbClr val="878787"/>
              </a:buClr>
              <a:buSzPts val="900"/>
              <a:buFont typeface="Calibri"/>
              <a:buNone/>
              <a:defRPr sz="900"/>
            </a:lvl9pPr>
          </a:lstStyle>
          <a:p>
            <a:endParaRPr/>
          </a:p>
        </p:txBody>
      </p:sp>
      <p:sp>
        <p:nvSpPr>
          <p:cNvPr id="40" name="Google Shape;40;p6"/>
          <p:cNvSpPr txBox="1">
            <a:spLocks noGrp="1"/>
          </p:cNvSpPr>
          <p:nvPr>
            <p:ph type="sldNum" idx="12"/>
          </p:nvPr>
        </p:nvSpPr>
        <p:spPr>
          <a:xfrm>
            <a:off x="4315389" y="4882202"/>
            <a:ext cx="505500" cy="261300"/>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None/>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pPr marL="0" lvl="0" indent="0" algn="ctr" rtl="0">
              <a:spcBef>
                <a:spcPts val="0"/>
              </a:spcBef>
              <a:spcAft>
                <a:spcPts val="0"/>
              </a:spcAft>
              <a:buNone/>
            </a:pPr>
            <a:fld id="{00000000-1234-1234-1234-123412341234}" type="slidenum">
              <a:rPr lang="en"/>
              <a:t>‹nº›</a:t>
            </a:fld>
            <a:endParaRPr/>
          </a:p>
        </p:txBody>
      </p:sp>
      <p:sp>
        <p:nvSpPr>
          <p:cNvPr id="41" name="Google Shape;41;p6"/>
          <p:cNvSpPr txBox="1">
            <a:spLocks noGrp="1"/>
          </p:cNvSpPr>
          <p:nvPr>
            <p:ph type="title"/>
          </p:nvPr>
        </p:nvSpPr>
        <p:spPr>
          <a:xfrm>
            <a:off x="685291" y="0"/>
            <a:ext cx="7772400" cy="1103400"/>
          </a:xfrm>
          <a:prstGeom prst="rect">
            <a:avLst/>
          </a:prstGeom>
          <a:noFill/>
          <a:ln>
            <a:noFill/>
          </a:ln>
        </p:spPr>
        <p:txBody>
          <a:bodyPr spcFirstLastPara="1" wrap="square" lIns="38100" tIns="38100" rIns="38100" bIns="38100" anchor="ctr" anchorCtr="0">
            <a:noAutofit/>
          </a:bodyPr>
          <a:lstStyle>
            <a:lvl1pPr lvl="0" algn="ctr">
              <a:spcBef>
                <a:spcPts val="0"/>
              </a:spcBef>
              <a:spcAft>
                <a:spcPts val="0"/>
              </a:spcAft>
              <a:buSzPts val="1400"/>
              <a:buNone/>
              <a:defRPr sz="2000">
                <a:solidFill>
                  <a:srgbClr val="C8D9D8"/>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pic>
        <p:nvPicPr>
          <p:cNvPr id="42" name="Google Shape;42;p6" descr="triangles_2.png"/>
          <p:cNvPicPr preferRelativeResize="0"/>
          <p:nvPr/>
        </p:nvPicPr>
        <p:blipFill rotWithShape="1">
          <a:blip r:embed="rId2">
            <a:alphaModFix/>
          </a:blip>
          <a:srcRect/>
          <a:stretch/>
        </p:blipFill>
        <p:spPr>
          <a:xfrm rot="10800000">
            <a:off x="4322390" y="896597"/>
            <a:ext cx="440054" cy="59706"/>
          </a:xfrm>
          <a:prstGeom prst="rect">
            <a:avLst/>
          </a:prstGeom>
          <a:noFill/>
          <a:ln>
            <a:noFill/>
          </a:ln>
        </p:spPr>
      </p:pic>
      <p:pic>
        <p:nvPicPr>
          <p:cNvPr id="43" name="Google Shape;43;p6" descr="triangles_2.png"/>
          <p:cNvPicPr preferRelativeResize="0"/>
          <p:nvPr/>
        </p:nvPicPr>
        <p:blipFill rotWithShape="1">
          <a:blip r:embed="rId2">
            <a:alphaModFix/>
          </a:blip>
          <a:srcRect/>
          <a:stretch/>
        </p:blipFill>
        <p:spPr>
          <a:xfrm>
            <a:off x="4322390" y="196091"/>
            <a:ext cx="440054" cy="5970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bject Slide">
  <p:cSld name="Object Slide">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685291" y="0"/>
            <a:ext cx="7772400" cy="1103400"/>
          </a:xfrm>
          <a:prstGeom prst="rect">
            <a:avLst/>
          </a:prstGeom>
          <a:noFill/>
          <a:ln>
            <a:noFill/>
          </a:ln>
        </p:spPr>
        <p:txBody>
          <a:bodyPr spcFirstLastPara="1" wrap="square" lIns="38100" tIns="38100" rIns="38100" bIns="38100" anchor="ctr" anchorCtr="0">
            <a:noAutofit/>
          </a:bodyPr>
          <a:lstStyle>
            <a:lvl1pPr lvl="0" algn="ctr">
              <a:spcBef>
                <a:spcPts val="0"/>
              </a:spcBef>
              <a:spcAft>
                <a:spcPts val="0"/>
              </a:spcAft>
              <a:buSzPts val="1400"/>
              <a:buNone/>
              <a:defRPr sz="2000">
                <a:solidFill>
                  <a:srgbClr val="C8D9D8"/>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4315389" y="4882202"/>
            <a:ext cx="505500" cy="261300"/>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spcAft>
                <a:spcPts val="0"/>
              </a:spcAft>
              <a:buNone/>
              <a:defRPr sz="1200" b="0" i="0" u="none" strike="noStrike" cap="none">
                <a:solidFill>
                  <a:srgbClr val="FFFFFF"/>
                </a:solidFill>
                <a:latin typeface="Calibri"/>
                <a:ea typeface="Calibri"/>
                <a:cs typeface="Calibri"/>
                <a:sym typeface="Calibri"/>
              </a:defRPr>
            </a:lvl1pPr>
            <a:lvl2pPr marL="0" marR="0" lvl="1" indent="0" algn="ctr">
              <a:spcBef>
                <a:spcPts val="0"/>
              </a:spcBef>
              <a:spcAft>
                <a:spcPts val="0"/>
              </a:spcAft>
              <a:buNone/>
              <a:defRPr sz="1200" b="0" i="0" u="none" strike="noStrike" cap="none">
                <a:solidFill>
                  <a:srgbClr val="FFFFFF"/>
                </a:solidFill>
                <a:latin typeface="Calibri"/>
                <a:ea typeface="Calibri"/>
                <a:cs typeface="Calibri"/>
                <a:sym typeface="Calibri"/>
              </a:defRPr>
            </a:lvl2pPr>
            <a:lvl3pPr marL="0" marR="0" lvl="2" indent="0" algn="ctr">
              <a:spcBef>
                <a:spcPts val="0"/>
              </a:spcBef>
              <a:spcAft>
                <a:spcPts val="0"/>
              </a:spcAft>
              <a:buNone/>
              <a:defRPr sz="1200" b="0" i="0" u="none" strike="noStrike" cap="none">
                <a:solidFill>
                  <a:srgbClr val="FFFFFF"/>
                </a:solidFill>
                <a:latin typeface="Calibri"/>
                <a:ea typeface="Calibri"/>
                <a:cs typeface="Calibri"/>
                <a:sym typeface="Calibri"/>
              </a:defRPr>
            </a:lvl3pPr>
            <a:lvl4pPr marL="0" marR="0" lvl="3" indent="0" algn="ctr">
              <a:spcBef>
                <a:spcPts val="0"/>
              </a:spcBef>
              <a:spcAft>
                <a:spcPts val="0"/>
              </a:spcAft>
              <a:buNone/>
              <a:defRPr sz="1200" b="0" i="0" u="none" strike="noStrike" cap="none">
                <a:solidFill>
                  <a:srgbClr val="FFFFFF"/>
                </a:solidFill>
                <a:latin typeface="Calibri"/>
                <a:ea typeface="Calibri"/>
                <a:cs typeface="Calibri"/>
                <a:sym typeface="Calibri"/>
              </a:defRPr>
            </a:lvl4pPr>
            <a:lvl5pPr marL="0" marR="0" lvl="4" indent="0" algn="ctr">
              <a:spcBef>
                <a:spcPts val="0"/>
              </a:spcBef>
              <a:spcAft>
                <a:spcPts val="0"/>
              </a:spcAft>
              <a:buNone/>
              <a:defRPr sz="1200" b="0" i="0" u="none" strike="noStrike" cap="none">
                <a:solidFill>
                  <a:srgbClr val="FFFFFF"/>
                </a:solidFill>
                <a:latin typeface="Calibri"/>
                <a:ea typeface="Calibri"/>
                <a:cs typeface="Calibri"/>
                <a:sym typeface="Calibri"/>
              </a:defRPr>
            </a:lvl5pPr>
            <a:lvl6pPr marL="0" marR="0" lvl="5" indent="0" algn="ctr">
              <a:spcBef>
                <a:spcPts val="0"/>
              </a:spcBef>
              <a:spcAft>
                <a:spcPts val="0"/>
              </a:spcAft>
              <a:buNone/>
              <a:defRPr sz="1200" b="0" i="0" u="none" strike="noStrike" cap="none">
                <a:solidFill>
                  <a:srgbClr val="FFFFFF"/>
                </a:solidFill>
                <a:latin typeface="Calibri"/>
                <a:ea typeface="Calibri"/>
                <a:cs typeface="Calibri"/>
                <a:sym typeface="Calibri"/>
              </a:defRPr>
            </a:lvl6pPr>
            <a:lvl7pPr marL="0" marR="0" lvl="6" indent="0" algn="ctr">
              <a:spcBef>
                <a:spcPts val="0"/>
              </a:spcBef>
              <a:spcAft>
                <a:spcPts val="0"/>
              </a:spcAft>
              <a:buNone/>
              <a:defRPr sz="1200" b="0" i="0" u="none" strike="noStrike" cap="none">
                <a:solidFill>
                  <a:srgbClr val="FFFFFF"/>
                </a:solidFill>
                <a:latin typeface="Calibri"/>
                <a:ea typeface="Calibri"/>
                <a:cs typeface="Calibri"/>
                <a:sym typeface="Calibri"/>
              </a:defRPr>
            </a:lvl7pPr>
            <a:lvl8pPr marL="0" marR="0" lvl="7" indent="0" algn="ctr">
              <a:spcBef>
                <a:spcPts val="0"/>
              </a:spcBef>
              <a:spcAft>
                <a:spcPts val="0"/>
              </a:spcAft>
              <a:buNone/>
              <a:defRPr sz="1200" b="0" i="0" u="none" strike="noStrike" cap="none">
                <a:solidFill>
                  <a:srgbClr val="FFFFFF"/>
                </a:solidFill>
                <a:latin typeface="Calibri"/>
                <a:ea typeface="Calibri"/>
                <a:cs typeface="Calibri"/>
                <a:sym typeface="Calibri"/>
              </a:defRPr>
            </a:lvl8pPr>
            <a:lvl9pPr marL="0" marR="0" lvl="8" indent="0" algn="ctr">
              <a:spcBef>
                <a:spcPts val="0"/>
              </a:spcBef>
              <a:spcAft>
                <a:spcPts val="0"/>
              </a:spcAft>
              <a:buNone/>
              <a:defRPr sz="1200" b="0" i="0" u="none" strike="noStrike" cap="none">
                <a:solidFill>
                  <a:srgbClr val="FFFFFF"/>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‹nº›</a:t>
            </a:fld>
            <a:endParaRPr/>
          </a:p>
        </p:txBody>
      </p:sp>
      <p:sp>
        <p:nvSpPr>
          <p:cNvPr id="54" name="Google Shape;54;p8"/>
          <p:cNvSpPr txBox="1"/>
          <p:nvPr/>
        </p:nvSpPr>
        <p:spPr>
          <a:xfrm>
            <a:off x="4641547" y="1350987"/>
            <a:ext cx="3291600" cy="2079600"/>
          </a:xfrm>
          <a:prstGeom prst="rect">
            <a:avLst/>
          </a:prstGeom>
          <a:noFill/>
          <a:ln>
            <a:noFill/>
          </a:ln>
        </p:spPr>
        <p:txBody>
          <a:bodyPr spcFirstLastPara="1" wrap="square" lIns="38100" tIns="38100" rIns="38100" bIns="38100" anchor="t" anchorCtr="0">
            <a:noAutofit/>
          </a:bodyPr>
          <a:lstStyle/>
          <a:p>
            <a:pPr marL="0" marR="0" lvl="0" indent="0" algn="l" rtl="0">
              <a:spcBef>
                <a:spcPts val="0"/>
              </a:spcBef>
              <a:spcAft>
                <a:spcPts val="0"/>
              </a:spcAft>
              <a:buClr>
                <a:srgbClr val="FFFFFF"/>
              </a:buClr>
              <a:buSzPts val="2000"/>
              <a:buFont typeface="Calibri"/>
              <a:buNone/>
            </a:pPr>
            <a:endParaRPr sz="2000" b="0" i="0" u="none" strike="noStrike" cap="none">
              <a:solidFill>
                <a:srgbClr val="FFFFFF"/>
              </a:solidFill>
              <a:latin typeface="Calibri"/>
              <a:ea typeface="Calibri"/>
              <a:cs typeface="Calibri"/>
              <a:sym typeface="Calibri"/>
            </a:endParaRPr>
          </a:p>
        </p:txBody>
      </p:sp>
      <p:pic>
        <p:nvPicPr>
          <p:cNvPr id="55" name="Google Shape;55;p8" descr="triangles_2.png"/>
          <p:cNvPicPr preferRelativeResize="0"/>
          <p:nvPr/>
        </p:nvPicPr>
        <p:blipFill rotWithShape="1">
          <a:blip r:embed="rId2">
            <a:alphaModFix/>
          </a:blip>
          <a:srcRect/>
          <a:stretch/>
        </p:blipFill>
        <p:spPr>
          <a:xfrm rot="10800000">
            <a:off x="4322390" y="896597"/>
            <a:ext cx="440054" cy="59706"/>
          </a:xfrm>
          <a:prstGeom prst="rect">
            <a:avLst/>
          </a:prstGeom>
          <a:noFill/>
          <a:ln>
            <a:noFill/>
          </a:ln>
        </p:spPr>
      </p:pic>
      <p:pic>
        <p:nvPicPr>
          <p:cNvPr id="56" name="Google Shape;56;p8" descr="triangles_2.png"/>
          <p:cNvPicPr preferRelativeResize="0"/>
          <p:nvPr/>
        </p:nvPicPr>
        <p:blipFill rotWithShape="1">
          <a:blip r:embed="rId2">
            <a:alphaModFix/>
          </a:blip>
          <a:srcRect/>
          <a:stretch/>
        </p:blipFill>
        <p:spPr>
          <a:xfrm>
            <a:off x="4322390" y="196091"/>
            <a:ext cx="440054" cy="59706"/>
          </a:xfrm>
          <a:prstGeom prst="rect">
            <a:avLst/>
          </a:prstGeom>
          <a:noFill/>
          <a:ln>
            <a:noFill/>
          </a:ln>
        </p:spPr>
      </p:pic>
      <p:sp>
        <p:nvSpPr>
          <p:cNvPr id="57" name="Google Shape;57;p8"/>
          <p:cNvSpPr txBox="1">
            <a:spLocks noGrp="1"/>
          </p:cNvSpPr>
          <p:nvPr>
            <p:ph type="body" idx="1"/>
          </p:nvPr>
        </p:nvSpPr>
        <p:spPr>
          <a:xfrm>
            <a:off x="1209963" y="1575377"/>
            <a:ext cx="6467700" cy="1314300"/>
          </a:xfrm>
          <a:prstGeom prst="rect">
            <a:avLst/>
          </a:prstGeom>
          <a:noFill/>
          <a:ln>
            <a:noFill/>
          </a:ln>
        </p:spPr>
        <p:txBody>
          <a:bodyPr spcFirstLastPara="1" wrap="square" lIns="38100" tIns="38100" rIns="38100" bIns="38100" anchor="t" anchorCtr="0">
            <a:noAutofit/>
          </a:bodyPr>
          <a:lstStyle>
            <a:lvl1pPr marL="457200" lvl="0" indent="-406400" algn="ctr">
              <a:spcBef>
                <a:spcPts val="800"/>
              </a:spcBef>
              <a:spcAft>
                <a:spcPts val="0"/>
              </a:spcAft>
              <a:buClr>
                <a:srgbClr val="FFFFFF"/>
              </a:buClr>
              <a:buSzPts val="2800"/>
              <a:buFont typeface="Calibri"/>
              <a:buChar char="•"/>
              <a:defRPr sz="2800"/>
            </a:lvl1pPr>
            <a:lvl2pPr marL="914400" lvl="1" indent="-381000" algn="ctr">
              <a:spcBef>
                <a:spcPts val="700"/>
              </a:spcBef>
              <a:spcAft>
                <a:spcPts val="0"/>
              </a:spcAft>
              <a:buClr>
                <a:srgbClr val="FFFFFF"/>
              </a:buClr>
              <a:buSzPts val="2400"/>
              <a:buFont typeface="Calibri"/>
              <a:buChar char="•"/>
              <a:defRPr sz="2400"/>
            </a:lvl2pPr>
            <a:lvl3pPr marL="1371600" lvl="2" indent="-355600" algn="ctr">
              <a:spcBef>
                <a:spcPts val="600"/>
              </a:spcBef>
              <a:spcAft>
                <a:spcPts val="0"/>
              </a:spcAft>
              <a:buClr>
                <a:srgbClr val="FFFFFF"/>
              </a:buClr>
              <a:buSzPts val="2000"/>
              <a:buFont typeface="Calibri"/>
              <a:buChar char="•"/>
              <a:defRPr sz="2000"/>
            </a:lvl3pPr>
            <a:lvl4pPr marL="1828800" lvl="3" indent="-342900" algn="ctr">
              <a:spcBef>
                <a:spcPts val="500"/>
              </a:spcBef>
              <a:spcAft>
                <a:spcPts val="0"/>
              </a:spcAft>
              <a:buClr>
                <a:srgbClr val="FFFFFF"/>
              </a:buClr>
              <a:buSzPts val="1800"/>
              <a:buFont typeface="Calibri"/>
              <a:buChar char="•"/>
              <a:defRPr sz="1800"/>
            </a:lvl4pPr>
            <a:lvl5pPr marL="2286000" lvl="4" indent="-342900" algn="ctr">
              <a:spcBef>
                <a:spcPts val="500"/>
              </a:spcBef>
              <a:spcAft>
                <a:spcPts val="0"/>
              </a:spcAft>
              <a:buClr>
                <a:srgbClr val="FFFFFF"/>
              </a:buClr>
              <a:buSzPts val="1800"/>
              <a:buFont typeface="Calibri"/>
              <a:buChar char="•"/>
              <a:defRPr sz="1800"/>
            </a:lvl5pPr>
            <a:lvl6pPr marL="2743200" lvl="5" indent="-228600" algn="ctr">
              <a:spcBef>
                <a:spcPts val="500"/>
              </a:spcBef>
              <a:spcAft>
                <a:spcPts val="0"/>
              </a:spcAft>
              <a:buSzPts val="1400"/>
              <a:buNone/>
              <a:defRPr sz="1800"/>
            </a:lvl6pPr>
            <a:lvl7pPr marL="3200400" lvl="6" indent="-228600" algn="ctr">
              <a:spcBef>
                <a:spcPts val="500"/>
              </a:spcBef>
              <a:spcAft>
                <a:spcPts val="0"/>
              </a:spcAft>
              <a:buSzPts val="1400"/>
              <a:buNone/>
              <a:defRPr sz="1800"/>
            </a:lvl7pPr>
            <a:lvl8pPr marL="3657600" lvl="7" indent="-228600" algn="ctr">
              <a:spcBef>
                <a:spcPts val="500"/>
              </a:spcBef>
              <a:spcAft>
                <a:spcPts val="0"/>
              </a:spcAft>
              <a:buSzPts val="1400"/>
              <a:buNone/>
              <a:defRPr sz="1800"/>
            </a:lvl8pPr>
            <a:lvl9pPr marL="4114800" lvl="8" indent="-228600" algn="ctr">
              <a:spcBef>
                <a:spcPts val="500"/>
              </a:spcBef>
              <a:spcAft>
                <a:spcPts val="0"/>
              </a:spcAft>
              <a:buSzPts val="14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eft Aligned Slide">
  <p:cSld name="Left Aligned Slide">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85291" y="0"/>
            <a:ext cx="7772400" cy="1103400"/>
          </a:xfrm>
          <a:prstGeom prst="rect">
            <a:avLst/>
          </a:prstGeom>
          <a:noFill/>
          <a:ln>
            <a:noFill/>
          </a:ln>
        </p:spPr>
        <p:txBody>
          <a:bodyPr spcFirstLastPara="1" wrap="square" lIns="38100" tIns="38100" rIns="38100" bIns="38100" anchor="ctr" anchorCtr="0">
            <a:noAutofit/>
          </a:bodyPr>
          <a:lstStyle>
            <a:lvl1pPr lvl="0" algn="l">
              <a:spcBef>
                <a:spcPts val="0"/>
              </a:spcBef>
              <a:spcAft>
                <a:spcPts val="0"/>
              </a:spcAft>
              <a:buSzPts val="1400"/>
              <a:buNone/>
              <a:defRPr sz="2000">
                <a:solidFill>
                  <a:srgbClr val="C8D9D8"/>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4315389" y="4882202"/>
            <a:ext cx="505500" cy="261300"/>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spcAft>
                <a:spcPts val="0"/>
              </a:spcAft>
              <a:buNone/>
              <a:defRPr sz="1200" b="0" i="0" u="none" strike="noStrike" cap="none">
                <a:solidFill>
                  <a:srgbClr val="FFFFFF"/>
                </a:solidFill>
                <a:latin typeface="Calibri"/>
                <a:ea typeface="Calibri"/>
                <a:cs typeface="Calibri"/>
                <a:sym typeface="Calibri"/>
              </a:defRPr>
            </a:lvl1pPr>
            <a:lvl2pPr marL="0" marR="0" lvl="1" indent="0" algn="ctr">
              <a:spcBef>
                <a:spcPts val="0"/>
              </a:spcBef>
              <a:spcAft>
                <a:spcPts val="0"/>
              </a:spcAft>
              <a:buNone/>
              <a:defRPr sz="1200" b="0" i="0" u="none" strike="noStrike" cap="none">
                <a:solidFill>
                  <a:srgbClr val="FFFFFF"/>
                </a:solidFill>
                <a:latin typeface="Calibri"/>
                <a:ea typeface="Calibri"/>
                <a:cs typeface="Calibri"/>
                <a:sym typeface="Calibri"/>
              </a:defRPr>
            </a:lvl2pPr>
            <a:lvl3pPr marL="0" marR="0" lvl="2" indent="0" algn="ctr">
              <a:spcBef>
                <a:spcPts val="0"/>
              </a:spcBef>
              <a:spcAft>
                <a:spcPts val="0"/>
              </a:spcAft>
              <a:buNone/>
              <a:defRPr sz="1200" b="0" i="0" u="none" strike="noStrike" cap="none">
                <a:solidFill>
                  <a:srgbClr val="FFFFFF"/>
                </a:solidFill>
                <a:latin typeface="Calibri"/>
                <a:ea typeface="Calibri"/>
                <a:cs typeface="Calibri"/>
                <a:sym typeface="Calibri"/>
              </a:defRPr>
            </a:lvl3pPr>
            <a:lvl4pPr marL="0" marR="0" lvl="3" indent="0" algn="ctr">
              <a:spcBef>
                <a:spcPts val="0"/>
              </a:spcBef>
              <a:spcAft>
                <a:spcPts val="0"/>
              </a:spcAft>
              <a:buNone/>
              <a:defRPr sz="1200" b="0" i="0" u="none" strike="noStrike" cap="none">
                <a:solidFill>
                  <a:srgbClr val="FFFFFF"/>
                </a:solidFill>
                <a:latin typeface="Calibri"/>
                <a:ea typeface="Calibri"/>
                <a:cs typeface="Calibri"/>
                <a:sym typeface="Calibri"/>
              </a:defRPr>
            </a:lvl4pPr>
            <a:lvl5pPr marL="0" marR="0" lvl="4" indent="0" algn="ctr">
              <a:spcBef>
                <a:spcPts val="0"/>
              </a:spcBef>
              <a:spcAft>
                <a:spcPts val="0"/>
              </a:spcAft>
              <a:buNone/>
              <a:defRPr sz="1200" b="0" i="0" u="none" strike="noStrike" cap="none">
                <a:solidFill>
                  <a:srgbClr val="FFFFFF"/>
                </a:solidFill>
                <a:latin typeface="Calibri"/>
                <a:ea typeface="Calibri"/>
                <a:cs typeface="Calibri"/>
                <a:sym typeface="Calibri"/>
              </a:defRPr>
            </a:lvl5pPr>
            <a:lvl6pPr marL="0" marR="0" lvl="5" indent="0" algn="ctr">
              <a:spcBef>
                <a:spcPts val="0"/>
              </a:spcBef>
              <a:spcAft>
                <a:spcPts val="0"/>
              </a:spcAft>
              <a:buNone/>
              <a:defRPr sz="1200" b="0" i="0" u="none" strike="noStrike" cap="none">
                <a:solidFill>
                  <a:srgbClr val="FFFFFF"/>
                </a:solidFill>
                <a:latin typeface="Calibri"/>
                <a:ea typeface="Calibri"/>
                <a:cs typeface="Calibri"/>
                <a:sym typeface="Calibri"/>
              </a:defRPr>
            </a:lvl6pPr>
            <a:lvl7pPr marL="0" marR="0" lvl="6" indent="0" algn="ctr">
              <a:spcBef>
                <a:spcPts val="0"/>
              </a:spcBef>
              <a:spcAft>
                <a:spcPts val="0"/>
              </a:spcAft>
              <a:buNone/>
              <a:defRPr sz="1200" b="0" i="0" u="none" strike="noStrike" cap="none">
                <a:solidFill>
                  <a:srgbClr val="FFFFFF"/>
                </a:solidFill>
                <a:latin typeface="Calibri"/>
                <a:ea typeface="Calibri"/>
                <a:cs typeface="Calibri"/>
                <a:sym typeface="Calibri"/>
              </a:defRPr>
            </a:lvl7pPr>
            <a:lvl8pPr marL="0" marR="0" lvl="7" indent="0" algn="ctr">
              <a:spcBef>
                <a:spcPts val="0"/>
              </a:spcBef>
              <a:spcAft>
                <a:spcPts val="0"/>
              </a:spcAft>
              <a:buNone/>
              <a:defRPr sz="1200" b="0" i="0" u="none" strike="noStrike" cap="none">
                <a:solidFill>
                  <a:srgbClr val="FFFFFF"/>
                </a:solidFill>
                <a:latin typeface="Calibri"/>
                <a:ea typeface="Calibri"/>
                <a:cs typeface="Calibri"/>
                <a:sym typeface="Calibri"/>
              </a:defRPr>
            </a:lvl8pPr>
            <a:lvl9pPr marL="0" marR="0" lvl="8" indent="0" algn="ctr">
              <a:spcBef>
                <a:spcPts val="0"/>
              </a:spcBef>
              <a:spcAft>
                <a:spcPts val="0"/>
              </a:spcAft>
              <a:buNone/>
              <a:defRPr sz="1200" b="0" i="0" u="none" strike="noStrike" cap="none">
                <a:solidFill>
                  <a:srgbClr val="FFFFFF"/>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‹nº›</a:t>
            </a:fld>
            <a:endParaRPr/>
          </a:p>
        </p:txBody>
      </p:sp>
      <p:sp>
        <p:nvSpPr>
          <p:cNvPr id="61" name="Google Shape;61;p9"/>
          <p:cNvSpPr txBox="1">
            <a:spLocks noGrp="1"/>
          </p:cNvSpPr>
          <p:nvPr>
            <p:ph type="body" idx="1"/>
          </p:nvPr>
        </p:nvSpPr>
        <p:spPr>
          <a:xfrm>
            <a:off x="679135" y="1109775"/>
            <a:ext cx="2255400" cy="22194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800"/>
              </a:spcBef>
              <a:spcAft>
                <a:spcPts val="0"/>
              </a:spcAft>
              <a:buClr>
                <a:srgbClr val="FFFFFF"/>
              </a:buClr>
              <a:buSzPts val="1400"/>
              <a:buFont typeface="Calibri"/>
              <a:buNone/>
              <a:defRPr sz="1400" b="0" i="0"/>
            </a:lvl1pPr>
            <a:lvl2pPr marL="914400" lvl="1" indent="-342900" algn="ctr">
              <a:spcBef>
                <a:spcPts val="700"/>
              </a:spcBef>
              <a:spcAft>
                <a:spcPts val="0"/>
              </a:spcAft>
              <a:buClr>
                <a:srgbClr val="FFFFFF"/>
              </a:buClr>
              <a:buSzPts val="1800"/>
              <a:buChar char="•"/>
              <a:defRPr/>
            </a:lvl2pPr>
            <a:lvl3pPr marL="1371600" lvl="2" indent="-342900" algn="ctr">
              <a:spcBef>
                <a:spcPts val="600"/>
              </a:spcBef>
              <a:spcAft>
                <a:spcPts val="0"/>
              </a:spcAft>
              <a:buClr>
                <a:srgbClr val="FFFFFF"/>
              </a:buClr>
              <a:buSzPts val="1800"/>
              <a:buChar char="•"/>
              <a:defRPr/>
            </a:lvl3pPr>
            <a:lvl4pPr marL="1828800" lvl="3" indent="-342900" algn="ctr">
              <a:spcBef>
                <a:spcPts val="500"/>
              </a:spcBef>
              <a:spcAft>
                <a:spcPts val="0"/>
              </a:spcAft>
              <a:buClr>
                <a:srgbClr val="FFFFFF"/>
              </a:buClr>
              <a:buSzPts val="1800"/>
              <a:buChar char="•"/>
              <a:defRPr/>
            </a:lvl4pPr>
            <a:lvl5pPr marL="2286000" lvl="4" indent="-342900" algn="ctr">
              <a:spcBef>
                <a:spcPts val="500"/>
              </a:spcBef>
              <a:spcAft>
                <a:spcPts val="0"/>
              </a:spcAft>
              <a:buClr>
                <a:srgbClr val="FFFFFF"/>
              </a:buClr>
              <a:buSzPts val="1800"/>
              <a:buChar char="•"/>
              <a:defRPr/>
            </a:lvl5pPr>
            <a:lvl6pPr marL="2743200" lvl="5" indent="-228600" algn="ctr">
              <a:spcBef>
                <a:spcPts val="500"/>
              </a:spcBef>
              <a:spcAft>
                <a:spcPts val="0"/>
              </a:spcAft>
              <a:buSzPts val="1400"/>
              <a:buNone/>
              <a:defRPr/>
            </a:lvl6pPr>
            <a:lvl7pPr marL="3200400" lvl="6" indent="-228600" algn="ctr">
              <a:spcBef>
                <a:spcPts val="500"/>
              </a:spcBef>
              <a:spcAft>
                <a:spcPts val="0"/>
              </a:spcAft>
              <a:buSzPts val="1400"/>
              <a:buNone/>
              <a:defRPr/>
            </a:lvl7pPr>
            <a:lvl8pPr marL="3657600" lvl="7" indent="-228600" algn="ctr">
              <a:spcBef>
                <a:spcPts val="500"/>
              </a:spcBef>
              <a:spcAft>
                <a:spcPts val="0"/>
              </a:spcAft>
              <a:buSzPts val="1400"/>
              <a:buNone/>
              <a:defRPr/>
            </a:lvl8pPr>
            <a:lvl9pPr marL="4114800" lvl="8" indent="-228600" algn="ctr">
              <a:spcBef>
                <a:spcPts val="500"/>
              </a:spcBef>
              <a:spcAft>
                <a:spcPts val="0"/>
              </a:spcAft>
              <a:buSzPts val="1400"/>
              <a:buNone/>
              <a:defRPr/>
            </a:lvl9pPr>
          </a:lstStyle>
          <a:p>
            <a:endParaRPr/>
          </a:p>
        </p:txBody>
      </p:sp>
      <p:sp>
        <p:nvSpPr>
          <p:cNvPr id="62" name="Google Shape;62;p9"/>
          <p:cNvSpPr>
            <a:spLocks noGrp="1"/>
          </p:cNvSpPr>
          <p:nvPr>
            <p:ph type="pic" idx="2"/>
          </p:nvPr>
        </p:nvSpPr>
        <p:spPr>
          <a:xfrm>
            <a:off x="3049915" y="1187895"/>
            <a:ext cx="5486400" cy="3086100"/>
          </a:xfrm>
          <a:prstGeom prst="rect">
            <a:avLst/>
          </a:prstGeom>
          <a:noFill/>
          <a:ln>
            <a:noFill/>
          </a:ln>
        </p:spPr>
        <p:txBody>
          <a:bodyPr spcFirstLastPara="1" wrap="square" lIns="38100" tIns="38100" rIns="38100" bIns="38100" anchor="t" anchorCtr="0">
            <a:noAutofit/>
          </a:bodyPr>
          <a:lstStyle>
            <a:lvl1pPr marR="0" lvl="0" algn="ctr" rtl="0">
              <a:spcBef>
                <a:spcPts val="800"/>
              </a:spcBef>
              <a:spcAft>
                <a:spcPts val="0"/>
              </a:spcAft>
              <a:buClr>
                <a:srgbClr val="FFFFFF"/>
              </a:buClr>
              <a:buSzPts val="3200"/>
              <a:buFont typeface="Calibri"/>
              <a:buNone/>
              <a:defRPr sz="3200" b="0" i="0" u="none" strike="noStrike" cap="none">
                <a:solidFill>
                  <a:srgbClr val="FFFFFF"/>
                </a:solidFill>
                <a:latin typeface="Calibri"/>
                <a:ea typeface="Calibri"/>
                <a:cs typeface="Calibri"/>
                <a:sym typeface="Calibri"/>
              </a:defRPr>
            </a:lvl1pPr>
            <a:lvl2pPr marR="0" lvl="1" algn="ctr" rtl="0">
              <a:spcBef>
                <a:spcPts val="700"/>
              </a:spcBef>
              <a:spcAft>
                <a:spcPts val="0"/>
              </a:spcAft>
              <a:buClr>
                <a:srgbClr val="FFFFFF"/>
              </a:buClr>
              <a:buSzPts val="2800"/>
              <a:buFont typeface="Calibri"/>
              <a:buNone/>
              <a:defRPr sz="2800" b="0" i="0" u="none" strike="noStrike" cap="none">
                <a:solidFill>
                  <a:srgbClr val="FFFFFF"/>
                </a:solidFill>
                <a:latin typeface="Calibri"/>
                <a:ea typeface="Calibri"/>
                <a:cs typeface="Calibri"/>
                <a:sym typeface="Calibri"/>
              </a:defRPr>
            </a:lvl2pPr>
            <a:lvl3pPr marR="0" lvl="2" algn="ctr" rtl="0">
              <a:spcBef>
                <a:spcPts val="600"/>
              </a:spcBef>
              <a:spcAft>
                <a:spcPts val="0"/>
              </a:spcAft>
              <a:buClr>
                <a:srgbClr val="FFFFFF"/>
              </a:buClr>
              <a:buSzPts val="2400"/>
              <a:buFont typeface="Calibri"/>
              <a:buNone/>
              <a:defRPr sz="2400" b="0" i="0" u="none" strike="noStrike" cap="none">
                <a:solidFill>
                  <a:srgbClr val="FFFFFF"/>
                </a:solidFill>
                <a:latin typeface="Calibri"/>
                <a:ea typeface="Calibri"/>
                <a:cs typeface="Calibri"/>
                <a:sym typeface="Calibri"/>
              </a:defRPr>
            </a:lvl3pPr>
            <a:lvl4pPr marR="0" lvl="3" algn="ctr" rtl="0">
              <a:spcBef>
                <a:spcPts val="500"/>
              </a:spcBef>
              <a:spcAft>
                <a:spcPts val="0"/>
              </a:spcAft>
              <a:buClr>
                <a:srgbClr val="FFFFFF"/>
              </a:buClr>
              <a:buSzPts val="2000"/>
              <a:buFont typeface="Calibri"/>
              <a:buNone/>
              <a:defRPr sz="2000" b="0" i="0" u="none" strike="noStrike" cap="none">
                <a:solidFill>
                  <a:srgbClr val="FFFFFF"/>
                </a:solidFill>
                <a:latin typeface="Calibri"/>
                <a:ea typeface="Calibri"/>
                <a:cs typeface="Calibri"/>
                <a:sym typeface="Calibri"/>
              </a:defRPr>
            </a:lvl4pPr>
            <a:lvl5pPr marR="0" lvl="4" algn="ctr" rtl="0">
              <a:spcBef>
                <a:spcPts val="500"/>
              </a:spcBef>
              <a:spcAft>
                <a:spcPts val="0"/>
              </a:spcAft>
              <a:buClr>
                <a:srgbClr val="FFFFFF"/>
              </a:buClr>
              <a:buSzPts val="2000"/>
              <a:buFont typeface="Calibri"/>
              <a:buNone/>
              <a:defRPr sz="2000" b="0" i="0" u="none" strike="noStrike" cap="none">
                <a:solidFill>
                  <a:srgbClr val="FFFFFF"/>
                </a:solidFill>
                <a:latin typeface="Calibri"/>
                <a:ea typeface="Calibri"/>
                <a:cs typeface="Calibri"/>
                <a:sym typeface="Calibri"/>
              </a:defRPr>
            </a:lvl5pPr>
            <a:lvl6pPr marR="0" lvl="5" algn="ctr" rtl="0">
              <a:spcBef>
                <a:spcPts val="500"/>
              </a:spcBef>
              <a:spcAft>
                <a:spcPts val="0"/>
              </a:spcAft>
              <a:buClr>
                <a:srgbClr val="878787"/>
              </a:buClr>
              <a:buSzPts val="2000"/>
              <a:buFont typeface="Calibri"/>
              <a:buNone/>
              <a:defRPr sz="2000" b="0" i="0" u="none" strike="noStrike" cap="none">
                <a:solidFill>
                  <a:srgbClr val="878787"/>
                </a:solidFill>
                <a:latin typeface="Calibri"/>
                <a:ea typeface="Calibri"/>
                <a:cs typeface="Calibri"/>
                <a:sym typeface="Calibri"/>
              </a:defRPr>
            </a:lvl6pPr>
            <a:lvl7pPr marR="0" lvl="6" algn="ctr" rtl="0">
              <a:spcBef>
                <a:spcPts val="500"/>
              </a:spcBef>
              <a:spcAft>
                <a:spcPts val="0"/>
              </a:spcAft>
              <a:buClr>
                <a:srgbClr val="878787"/>
              </a:buClr>
              <a:buSzPts val="2000"/>
              <a:buFont typeface="Calibri"/>
              <a:buNone/>
              <a:defRPr sz="2000" b="0" i="0" u="none" strike="noStrike" cap="none">
                <a:solidFill>
                  <a:srgbClr val="878787"/>
                </a:solidFill>
                <a:latin typeface="Calibri"/>
                <a:ea typeface="Calibri"/>
                <a:cs typeface="Calibri"/>
                <a:sym typeface="Calibri"/>
              </a:defRPr>
            </a:lvl7pPr>
            <a:lvl8pPr marR="0" lvl="7" algn="ctr" rtl="0">
              <a:spcBef>
                <a:spcPts val="500"/>
              </a:spcBef>
              <a:spcAft>
                <a:spcPts val="0"/>
              </a:spcAft>
              <a:buClr>
                <a:srgbClr val="878787"/>
              </a:buClr>
              <a:buSzPts val="2000"/>
              <a:buFont typeface="Calibri"/>
              <a:buNone/>
              <a:defRPr sz="2000" b="0" i="0" u="none" strike="noStrike" cap="none">
                <a:solidFill>
                  <a:srgbClr val="878787"/>
                </a:solidFill>
                <a:latin typeface="Calibri"/>
                <a:ea typeface="Calibri"/>
                <a:cs typeface="Calibri"/>
                <a:sym typeface="Calibri"/>
              </a:defRPr>
            </a:lvl8pPr>
            <a:lvl9pPr marR="0" lvl="8" algn="ctr" rtl="0">
              <a:spcBef>
                <a:spcPts val="500"/>
              </a:spcBef>
              <a:spcAft>
                <a:spcPts val="0"/>
              </a:spcAft>
              <a:buClr>
                <a:srgbClr val="878787"/>
              </a:buClr>
              <a:buSzPts val="2000"/>
              <a:buFont typeface="Calibri"/>
              <a:buNone/>
              <a:defRPr sz="2000" b="0" i="0" u="none" strike="noStrike" cap="none">
                <a:solidFill>
                  <a:srgbClr val="878787"/>
                </a:solidFill>
                <a:latin typeface="Calibri"/>
                <a:ea typeface="Calibri"/>
                <a:cs typeface="Calibri"/>
                <a:sym typeface="Calibri"/>
              </a:defRPr>
            </a:lvl9pPr>
          </a:lstStyle>
          <a:p>
            <a:endParaRPr/>
          </a:p>
        </p:txBody>
      </p:sp>
      <p:sp>
        <p:nvSpPr>
          <p:cNvPr id="63" name="Google Shape;63;p9"/>
          <p:cNvSpPr txBox="1">
            <a:spLocks noGrp="1"/>
          </p:cNvSpPr>
          <p:nvPr>
            <p:ph type="body" idx="3"/>
          </p:nvPr>
        </p:nvSpPr>
        <p:spPr>
          <a:xfrm>
            <a:off x="3049915" y="4297179"/>
            <a:ext cx="5486400" cy="400800"/>
          </a:xfrm>
          <a:prstGeom prst="rect">
            <a:avLst/>
          </a:prstGeom>
          <a:noFill/>
          <a:ln>
            <a:noFill/>
          </a:ln>
        </p:spPr>
        <p:txBody>
          <a:bodyPr spcFirstLastPara="1" wrap="square" lIns="38100" tIns="38100" rIns="38100" bIns="38100" anchor="t" anchorCtr="0">
            <a:noAutofit/>
          </a:bodyPr>
          <a:lstStyle>
            <a:lvl1pPr marL="457200" lvl="0" indent="-228600" algn="ctr">
              <a:spcBef>
                <a:spcPts val="800"/>
              </a:spcBef>
              <a:spcAft>
                <a:spcPts val="0"/>
              </a:spcAft>
              <a:buClr>
                <a:srgbClr val="C8D9D8"/>
              </a:buClr>
              <a:buSzPts val="1200"/>
              <a:buFont typeface="Calibri"/>
              <a:buNone/>
              <a:defRPr sz="1200">
                <a:solidFill>
                  <a:srgbClr val="C8D9D8"/>
                </a:solidFill>
              </a:defRPr>
            </a:lvl1pPr>
            <a:lvl2pPr marL="914400" lvl="1" indent="-228600" algn="ctr">
              <a:spcBef>
                <a:spcPts val="700"/>
              </a:spcBef>
              <a:spcAft>
                <a:spcPts val="0"/>
              </a:spcAft>
              <a:buClr>
                <a:srgbClr val="FFFFFF"/>
              </a:buClr>
              <a:buSzPts val="1200"/>
              <a:buFont typeface="Calibri"/>
              <a:buNone/>
              <a:defRPr sz="1200"/>
            </a:lvl2pPr>
            <a:lvl3pPr marL="1371600" lvl="2" indent="-228600" algn="ctr">
              <a:spcBef>
                <a:spcPts val="600"/>
              </a:spcBef>
              <a:spcAft>
                <a:spcPts val="0"/>
              </a:spcAft>
              <a:buClr>
                <a:srgbClr val="FFFFFF"/>
              </a:buClr>
              <a:buSzPts val="1000"/>
              <a:buFont typeface="Calibri"/>
              <a:buNone/>
              <a:defRPr sz="1000"/>
            </a:lvl3pPr>
            <a:lvl4pPr marL="1828800" lvl="3" indent="-228600" algn="ctr">
              <a:spcBef>
                <a:spcPts val="500"/>
              </a:spcBef>
              <a:spcAft>
                <a:spcPts val="0"/>
              </a:spcAft>
              <a:buClr>
                <a:srgbClr val="FFFFFF"/>
              </a:buClr>
              <a:buSzPts val="900"/>
              <a:buFont typeface="Calibri"/>
              <a:buNone/>
              <a:defRPr sz="900"/>
            </a:lvl4pPr>
            <a:lvl5pPr marL="2286000" lvl="4" indent="-228600" algn="ctr">
              <a:spcBef>
                <a:spcPts val="500"/>
              </a:spcBef>
              <a:spcAft>
                <a:spcPts val="0"/>
              </a:spcAft>
              <a:buClr>
                <a:srgbClr val="FFFFFF"/>
              </a:buClr>
              <a:buSzPts val="900"/>
              <a:buFont typeface="Calibri"/>
              <a:buNone/>
              <a:defRPr sz="900"/>
            </a:lvl5pPr>
            <a:lvl6pPr marL="2743200" lvl="5" indent="-228600" algn="ctr">
              <a:spcBef>
                <a:spcPts val="500"/>
              </a:spcBef>
              <a:spcAft>
                <a:spcPts val="0"/>
              </a:spcAft>
              <a:buClr>
                <a:srgbClr val="878787"/>
              </a:buClr>
              <a:buSzPts val="900"/>
              <a:buFont typeface="Calibri"/>
              <a:buNone/>
              <a:defRPr sz="900"/>
            </a:lvl6pPr>
            <a:lvl7pPr marL="3200400" lvl="6" indent="-228600" algn="ctr">
              <a:spcBef>
                <a:spcPts val="500"/>
              </a:spcBef>
              <a:spcAft>
                <a:spcPts val="0"/>
              </a:spcAft>
              <a:buClr>
                <a:srgbClr val="878787"/>
              </a:buClr>
              <a:buSzPts val="900"/>
              <a:buFont typeface="Calibri"/>
              <a:buNone/>
              <a:defRPr sz="900"/>
            </a:lvl7pPr>
            <a:lvl8pPr marL="3657600" lvl="7" indent="-228600" algn="ctr">
              <a:spcBef>
                <a:spcPts val="500"/>
              </a:spcBef>
              <a:spcAft>
                <a:spcPts val="0"/>
              </a:spcAft>
              <a:buClr>
                <a:srgbClr val="878787"/>
              </a:buClr>
              <a:buSzPts val="900"/>
              <a:buFont typeface="Calibri"/>
              <a:buNone/>
              <a:defRPr sz="900"/>
            </a:lvl8pPr>
            <a:lvl9pPr marL="4114800" lvl="8" indent="-228600" algn="ctr">
              <a:spcBef>
                <a:spcPts val="500"/>
              </a:spcBef>
              <a:spcAft>
                <a:spcPts val="0"/>
              </a:spcAft>
              <a:buClr>
                <a:srgbClr val="878787"/>
              </a:buClr>
              <a:buSzPts val="900"/>
              <a:buFont typeface="Calibri"/>
              <a:buNone/>
              <a:defRPr sz="9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64"/>
        <p:cNvGrpSpPr/>
        <p:nvPr/>
      </p:nvGrpSpPr>
      <p:grpSpPr>
        <a:xfrm>
          <a:off x="0" y="0"/>
          <a:ext cx="0" cy="0"/>
          <a:chOff x="0" y="0"/>
          <a:chExt cx="0" cy="0"/>
        </a:xfrm>
      </p:grpSpPr>
      <p:sp>
        <p:nvSpPr>
          <p:cNvPr id="65" name="Google Shape;65;p10"/>
          <p:cNvSpPr txBox="1">
            <a:spLocks noGrp="1"/>
          </p:cNvSpPr>
          <p:nvPr>
            <p:ph type="sldNum" idx="12"/>
          </p:nvPr>
        </p:nvSpPr>
        <p:spPr>
          <a:xfrm>
            <a:off x="4315389" y="4882202"/>
            <a:ext cx="505500" cy="261300"/>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spcAft>
                <a:spcPts val="0"/>
              </a:spcAft>
              <a:buNone/>
              <a:defRPr sz="1200" b="0" i="0" u="none" strike="noStrike" cap="none">
                <a:solidFill>
                  <a:srgbClr val="FFFFFF"/>
                </a:solidFill>
                <a:latin typeface="Calibri"/>
                <a:ea typeface="Calibri"/>
                <a:cs typeface="Calibri"/>
                <a:sym typeface="Calibri"/>
              </a:defRPr>
            </a:lvl1pPr>
            <a:lvl2pPr marL="0" marR="0" lvl="1" indent="0" algn="ctr">
              <a:spcBef>
                <a:spcPts val="0"/>
              </a:spcBef>
              <a:spcAft>
                <a:spcPts val="0"/>
              </a:spcAft>
              <a:buNone/>
              <a:defRPr sz="1200" b="0" i="0" u="none" strike="noStrike" cap="none">
                <a:solidFill>
                  <a:srgbClr val="FFFFFF"/>
                </a:solidFill>
                <a:latin typeface="Calibri"/>
                <a:ea typeface="Calibri"/>
                <a:cs typeface="Calibri"/>
                <a:sym typeface="Calibri"/>
              </a:defRPr>
            </a:lvl2pPr>
            <a:lvl3pPr marL="0" marR="0" lvl="2" indent="0" algn="ctr">
              <a:spcBef>
                <a:spcPts val="0"/>
              </a:spcBef>
              <a:spcAft>
                <a:spcPts val="0"/>
              </a:spcAft>
              <a:buNone/>
              <a:defRPr sz="1200" b="0" i="0" u="none" strike="noStrike" cap="none">
                <a:solidFill>
                  <a:srgbClr val="FFFFFF"/>
                </a:solidFill>
                <a:latin typeface="Calibri"/>
                <a:ea typeface="Calibri"/>
                <a:cs typeface="Calibri"/>
                <a:sym typeface="Calibri"/>
              </a:defRPr>
            </a:lvl3pPr>
            <a:lvl4pPr marL="0" marR="0" lvl="3" indent="0" algn="ctr">
              <a:spcBef>
                <a:spcPts val="0"/>
              </a:spcBef>
              <a:spcAft>
                <a:spcPts val="0"/>
              </a:spcAft>
              <a:buNone/>
              <a:defRPr sz="1200" b="0" i="0" u="none" strike="noStrike" cap="none">
                <a:solidFill>
                  <a:srgbClr val="FFFFFF"/>
                </a:solidFill>
                <a:latin typeface="Calibri"/>
                <a:ea typeface="Calibri"/>
                <a:cs typeface="Calibri"/>
                <a:sym typeface="Calibri"/>
              </a:defRPr>
            </a:lvl4pPr>
            <a:lvl5pPr marL="0" marR="0" lvl="4" indent="0" algn="ctr">
              <a:spcBef>
                <a:spcPts val="0"/>
              </a:spcBef>
              <a:spcAft>
                <a:spcPts val="0"/>
              </a:spcAft>
              <a:buNone/>
              <a:defRPr sz="1200" b="0" i="0" u="none" strike="noStrike" cap="none">
                <a:solidFill>
                  <a:srgbClr val="FFFFFF"/>
                </a:solidFill>
                <a:latin typeface="Calibri"/>
                <a:ea typeface="Calibri"/>
                <a:cs typeface="Calibri"/>
                <a:sym typeface="Calibri"/>
              </a:defRPr>
            </a:lvl5pPr>
            <a:lvl6pPr marL="0" marR="0" lvl="5" indent="0" algn="ctr">
              <a:spcBef>
                <a:spcPts val="0"/>
              </a:spcBef>
              <a:spcAft>
                <a:spcPts val="0"/>
              </a:spcAft>
              <a:buNone/>
              <a:defRPr sz="1200" b="0" i="0" u="none" strike="noStrike" cap="none">
                <a:solidFill>
                  <a:srgbClr val="FFFFFF"/>
                </a:solidFill>
                <a:latin typeface="Calibri"/>
                <a:ea typeface="Calibri"/>
                <a:cs typeface="Calibri"/>
                <a:sym typeface="Calibri"/>
              </a:defRPr>
            </a:lvl6pPr>
            <a:lvl7pPr marL="0" marR="0" lvl="6" indent="0" algn="ctr">
              <a:spcBef>
                <a:spcPts val="0"/>
              </a:spcBef>
              <a:spcAft>
                <a:spcPts val="0"/>
              </a:spcAft>
              <a:buNone/>
              <a:defRPr sz="1200" b="0" i="0" u="none" strike="noStrike" cap="none">
                <a:solidFill>
                  <a:srgbClr val="FFFFFF"/>
                </a:solidFill>
                <a:latin typeface="Calibri"/>
                <a:ea typeface="Calibri"/>
                <a:cs typeface="Calibri"/>
                <a:sym typeface="Calibri"/>
              </a:defRPr>
            </a:lvl7pPr>
            <a:lvl8pPr marL="0" marR="0" lvl="7" indent="0" algn="ctr">
              <a:spcBef>
                <a:spcPts val="0"/>
              </a:spcBef>
              <a:spcAft>
                <a:spcPts val="0"/>
              </a:spcAft>
              <a:buNone/>
              <a:defRPr sz="1200" b="0" i="0" u="none" strike="noStrike" cap="none">
                <a:solidFill>
                  <a:srgbClr val="FFFFFF"/>
                </a:solidFill>
                <a:latin typeface="Calibri"/>
                <a:ea typeface="Calibri"/>
                <a:cs typeface="Calibri"/>
                <a:sym typeface="Calibri"/>
              </a:defRPr>
            </a:lvl8pPr>
            <a:lvl9pPr marL="0" marR="0" lvl="8" indent="0" algn="ctr">
              <a:spcBef>
                <a:spcPts val="0"/>
              </a:spcBef>
              <a:spcAft>
                <a:spcPts val="0"/>
              </a:spcAft>
              <a:buNone/>
              <a:defRPr sz="1200" b="0" i="0" u="none" strike="noStrike" cap="none">
                <a:solidFill>
                  <a:srgbClr val="FFFFFF"/>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6"/>
        <p:cNvGrpSpPr/>
        <p:nvPr/>
      </p:nvGrpSpPr>
      <p:grpSpPr>
        <a:xfrm>
          <a:off x="0" y="0"/>
          <a:ext cx="0" cy="0"/>
          <a:chOff x="0" y="0"/>
          <a:chExt cx="0" cy="0"/>
        </a:xfrm>
      </p:grpSpPr>
      <p:sp>
        <p:nvSpPr>
          <p:cNvPr id="67" name="Google Shape;67;p11"/>
          <p:cNvSpPr txBox="1">
            <a:spLocks noGrp="1"/>
          </p:cNvSpPr>
          <p:nvPr>
            <p:ph type="title"/>
          </p:nvPr>
        </p:nvSpPr>
        <p:spPr>
          <a:xfrm>
            <a:off x="880125" y="346400"/>
            <a:ext cx="7952100" cy="572700"/>
          </a:xfrm>
          <a:prstGeom prst="rect">
            <a:avLst/>
          </a:prstGeom>
        </p:spPr>
        <p:txBody>
          <a:bodyPr spcFirstLastPara="1" wrap="square" lIns="38100" tIns="38100" rIns="38100" bIns="38100" anchor="ctr" anchorCtr="0">
            <a:noAutofit/>
          </a:bodyPr>
          <a:lstStyle>
            <a:lvl1pPr lvl="0" rtl="0">
              <a:spcBef>
                <a:spcPts val="0"/>
              </a:spcBef>
              <a:spcAft>
                <a:spcPts val="0"/>
              </a:spcAft>
              <a:buSzPts val="3800"/>
              <a:buNone/>
              <a:defRPr sz="3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 name="Google Shape;68;p11"/>
          <p:cNvSpPr txBox="1">
            <a:spLocks noGrp="1"/>
          </p:cNvSpPr>
          <p:nvPr>
            <p:ph type="body" idx="1"/>
          </p:nvPr>
        </p:nvSpPr>
        <p:spPr>
          <a:xfrm>
            <a:off x="311700" y="1132275"/>
            <a:ext cx="8520600" cy="3416400"/>
          </a:xfrm>
          <a:prstGeom prst="rect">
            <a:avLst/>
          </a:prstGeom>
        </p:spPr>
        <p:txBody>
          <a:bodyPr spcFirstLastPara="1" wrap="square" lIns="38100" tIns="38100" rIns="38100" bIns="38100" anchor="t" anchorCtr="0">
            <a:noAutofit/>
          </a:bodyPr>
          <a:lstStyle>
            <a:lvl1pPr marL="457200" lvl="0" indent="-355600" rtl="0">
              <a:spcBef>
                <a:spcPts val="800"/>
              </a:spcBef>
              <a:spcAft>
                <a:spcPts val="0"/>
              </a:spcAft>
              <a:buSzPts val="2000"/>
              <a:buChar char="•"/>
              <a:defRPr/>
            </a:lvl1pPr>
            <a:lvl2pPr marL="914400" lvl="1" indent="-330200" rtl="0">
              <a:spcBef>
                <a:spcPts val="700"/>
              </a:spcBef>
              <a:spcAft>
                <a:spcPts val="0"/>
              </a:spcAft>
              <a:buSzPts val="1600"/>
              <a:buChar char="•"/>
              <a:defRPr/>
            </a:lvl2pPr>
            <a:lvl3pPr marL="1371600" lvl="2" indent="-304800" rtl="0">
              <a:spcBef>
                <a:spcPts val="600"/>
              </a:spcBef>
              <a:spcAft>
                <a:spcPts val="0"/>
              </a:spcAft>
              <a:buSzPts val="1200"/>
              <a:buChar char="•"/>
              <a:defRPr/>
            </a:lvl3pPr>
            <a:lvl4pPr marL="1828800" lvl="3" indent="-304800" rtl="0">
              <a:spcBef>
                <a:spcPts val="500"/>
              </a:spcBef>
              <a:spcAft>
                <a:spcPts val="0"/>
              </a:spcAft>
              <a:buSzPts val="1200"/>
              <a:buChar char="•"/>
              <a:defRPr/>
            </a:lvl4pPr>
            <a:lvl5pPr marL="2286000" lvl="4" indent="-304800" rtl="0">
              <a:spcBef>
                <a:spcPts val="500"/>
              </a:spcBef>
              <a:spcAft>
                <a:spcPts val="0"/>
              </a:spcAft>
              <a:buSzPts val="1200"/>
              <a:buChar char="•"/>
              <a:defRPr/>
            </a:lvl5pPr>
            <a:lvl6pPr marL="2743200" lvl="5" indent="-228600" rtl="0">
              <a:spcBef>
                <a:spcPts val="500"/>
              </a:spcBef>
              <a:spcAft>
                <a:spcPts val="0"/>
              </a:spcAft>
              <a:buSzPts val="1400"/>
              <a:buNone/>
              <a:defRPr/>
            </a:lvl6pPr>
            <a:lvl7pPr marL="3200400" lvl="6" indent="-228600" rtl="0">
              <a:spcBef>
                <a:spcPts val="500"/>
              </a:spcBef>
              <a:spcAft>
                <a:spcPts val="0"/>
              </a:spcAft>
              <a:buSzPts val="1400"/>
              <a:buNone/>
              <a:defRPr/>
            </a:lvl7pPr>
            <a:lvl8pPr marL="3657600" lvl="7" indent="-228600" rtl="0">
              <a:spcBef>
                <a:spcPts val="500"/>
              </a:spcBef>
              <a:spcAft>
                <a:spcPts val="0"/>
              </a:spcAft>
              <a:buSzPts val="1400"/>
              <a:buNone/>
              <a:defRPr/>
            </a:lvl8pPr>
            <a:lvl9pPr marL="4114800" lvl="8" indent="-228600" rtl="0">
              <a:spcBef>
                <a:spcPts val="500"/>
              </a:spcBef>
              <a:spcAft>
                <a:spcPts val="0"/>
              </a:spcAft>
              <a:buSzPts val="1400"/>
              <a:buNone/>
              <a:defRPr/>
            </a:lvl9pPr>
          </a:lstStyle>
          <a:p>
            <a:endParaRPr/>
          </a:p>
        </p:txBody>
      </p:sp>
      <p:sp>
        <p:nvSpPr>
          <p:cNvPr id="69" name="Google Shape;69;p11"/>
          <p:cNvSpPr txBox="1">
            <a:spLocks noGrp="1"/>
          </p:cNvSpPr>
          <p:nvPr>
            <p:ph type="sldNum" idx="12"/>
          </p:nvPr>
        </p:nvSpPr>
        <p:spPr>
          <a:xfrm>
            <a:off x="8472458" y="4663217"/>
            <a:ext cx="548700" cy="3936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pic>
        <p:nvPicPr>
          <p:cNvPr id="70" name="Google Shape;70;p11"/>
          <p:cNvPicPr preferRelativeResize="0"/>
          <p:nvPr/>
        </p:nvPicPr>
        <p:blipFill>
          <a:blip r:embed="rId2">
            <a:alphaModFix/>
          </a:blip>
          <a:stretch>
            <a:fillRect/>
          </a:stretch>
        </p:blipFill>
        <p:spPr>
          <a:xfrm>
            <a:off x="311695" y="445020"/>
            <a:ext cx="568426" cy="5727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0"/>
        <p:cNvGrpSpPr/>
        <p:nvPr/>
      </p:nvGrpSpPr>
      <p:grpSpPr>
        <a:xfrm>
          <a:off x="0" y="0"/>
          <a:ext cx="0" cy="0"/>
          <a:chOff x="0" y="0"/>
          <a:chExt cx="0" cy="0"/>
        </a:xfrm>
      </p:grpSpPr>
      <p:sp>
        <p:nvSpPr>
          <p:cNvPr id="81" name="Google Shape;81;p14"/>
          <p:cNvSpPr txBox="1">
            <a:spLocks noGrp="1"/>
          </p:cNvSpPr>
          <p:nvPr>
            <p:ph type="title"/>
          </p:nvPr>
        </p:nvSpPr>
        <p:spPr>
          <a:xfrm>
            <a:off x="121489" y="130258"/>
            <a:ext cx="6575100" cy="2355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5505">
          <p15:clr>
            <a:srgbClr val="F26B43"/>
          </p15:clr>
        </p15:guide>
        <p15:guide id="2" pos="74">
          <p15:clr>
            <a:srgbClr val="F26B43"/>
          </p15:clr>
        </p15:guide>
        <p15:guide id="3" orient="horz" pos="428">
          <p15:clr>
            <a:srgbClr val="F26B43"/>
          </p15:clr>
        </p15:guide>
        <p15:guide id="4" orient="horz" pos="2933">
          <p15:clr>
            <a:srgbClr val="F26B43"/>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C234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85800" y="1597025"/>
            <a:ext cx="7772400" cy="1103400"/>
          </a:xfrm>
          <a:prstGeom prst="rect">
            <a:avLst/>
          </a:prstGeom>
          <a:noFill/>
          <a:ln>
            <a:noFill/>
          </a:ln>
        </p:spPr>
        <p:txBody>
          <a:bodyPr spcFirstLastPara="1" wrap="square" lIns="38100" tIns="38100" rIns="38100" bIns="38100" anchor="ctr" anchorCtr="0">
            <a:noAutofit/>
          </a:bodyPr>
          <a:lstStyle>
            <a:lvl1pPr marR="0" lvl="0" algn="ctr" rtl="0">
              <a:spcBef>
                <a:spcPts val="0"/>
              </a:spcBef>
              <a:spcAft>
                <a:spcPts val="0"/>
              </a:spcAft>
              <a:buSzPts val="1400"/>
              <a:buNone/>
              <a:defRPr sz="4400" b="1" i="0" u="none" strike="noStrike" cap="none">
                <a:solidFill>
                  <a:schemeClr val="lt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7" name="Google Shape;7;p1"/>
          <p:cNvSpPr txBox="1">
            <a:spLocks noGrp="1"/>
          </p:cNvSpPr>
          <p:nvPr>
            <p:ph type="body" idx="1"/>
          </p:nvPr>
        </p:nvSpPr>
        <p:spPr>
          <a:xfrm>
            <a:off x="1371600" y="2914650"/>
            <a:ext cx="6400800" cy="1314300"/>
          </a:xfrm>
          <a:prstGeom prst="rect">
            <a:avLst/>
          </a:prstGeom>
          <a:noFill/>
          <a:ln>
            <a:noFill/>
          </a:ln>
        </p:spPr>
        <p:txBody>
          <a:bodyPr spcFirstLastPara="1" wrap="square" lIns="38100" tIns="38100" rIns="38100" bIns="38100" anchor="t" anchorCtr="0">
            <a:noAutofit/>
          </a:bodyPr>
          <a:lstStyle>
            <a:lvl1pPr marL="457200" marR="0" lvl="0" indent="-355600" algn="ctr" rtl="0">
              <a:spcBef>
                <a:spcPts val="800"/>
              </a:spcBef>
              <a:spcAft>
                <a:spcPts val="0"/>
              </a:spcAft>
              <a:buClr>
                <a:srgbClr val="FFFFFF"/>
              </a:buClr>
              <a:buSzPts val="2000"/>
              <a:buFont typeface="Calibri"/>
              <a:buChar char="•"/>
              <a:defRPr sz="2000" b="0" i="0" u="none" strike="noStrike" cap="none">
                <a:solidFill>
                  <a:srgbClr val="FFFFFF"/>
                </a:solidFill>
                <a:latin typeface="Calibri"/>
                <a:ea typeface="Calibri"/>
                <a:cs typeface="Calibri"/>
                <a:sym typeface="Calibri"/>
              </a:defRPr>
            </a:lvl1pPr>
            <a:lvl2pPr marL="914400" marR="0" lvl="1" indent="-330200" algn="ctr" rtl="0">
              <a:spcBef>
                <a:spcPts val="700"/>
              </a:spcBef>
              <a:spcAft>
                <a:spcPts val="0"/>
              </a:spcAft>
              <a:buClr>
                <a:srgbClr val="FFFFFF"/>
              </a:buClr>
              <a:buSzPts val="1600"/>
              <a:buFont typeface="Calibri"/>
              <a:buChar char="•"/>
              <a:defRPr sz="1600" b="0" i="0" u="none" strike="noStrike" cap="none">
                <a:solidFill>
                  <a:srgbClr val="FFFFFF"/>
                </a:solidFill>
                <a:latin typeface="Calibri"/>
                <a:ea typeface="Calibri"/>
                <a:cs typeface="Calibri"/>
                <a:sym typeface="Calibri"/>
              </a:defRPr>
            </a:lvl2pPr>
            <a:lvl3pPr marL="1371600" marR="0" lvl="2" indent="-304800" algn="ctr" rtl="0">
              <a:spcBef>
                <a:spcPts val="600"/>
              </a:spcBef>
              <a:spcAft>
                <a:spcPts val="0"/>
              </a:spcAft>
              <a:buClr>
                <a:srgbClr val="FFFFFF"/>
              </a:buClr>
              <a:buSzPts val="1200"/>
              <a:buFont typeface="Calibri"/>
              <a:buChar char="•"/>
              <a:defRPr sz="1200" b="0" i="0" u="none" strike="noStrike" cap="none">
                <a:solidFill>
                  <a:srgbClr val="FFFFFF"/>
                </a:solidFill>
                <a:latin typeface="Calibri"/>
                <a:ea typeface="Calibri"/>
                <a:cs typeface="Calibri"/>
                <a:sym typeface="Calibri"/>
              </a:defRPr>
            </a:lvl3pPr>
            <a:lvl4pPr marL="1828800" marR="0" lvl="3" indent="-304800" algn="ctr" rtl="0">
              <a:spcBef>
                <a:spcPts val="500"/>
              </a:spcBef>
              <a:spcAft>
                <a:spcPts val="0"/>
              </a:spcAft>
              <a:buClr>
                <a:srgbClr val="FFFFFF"/>
              </a:buClr>
              <a:buSzPts val="1200"/>
              <a:buFont typeface="Calibri"/>
              <a:buChar char="•"/>
              <a:defRPr sz="1200" b="0" i="0" u="none" strike="noStrike" cap="none">
                <a:solidFill>
                  <a:srgbClr val="FFFFFF"/>
                </a:solidFill>
                <a:latin typeface="Calibri"/>
                <a:ea typeface="Calibri"/>
                <a:cs typeface="Calibri"/>
                <a:sym typeface="Calibri"/>
              </a:defRPr>
            </a:lvl4pPr>
            <a:lvl5pPr marL="2286000" marR="0" lvl="4" indent="-304800" algn="ctr" rtl="0">
              <a:spcBef>
                <a:spcPts val="500"/>
              </a:spcBef>
              <a:spcAft>
                <a:spcPts val="0"/>
              </a:spcAft>
              <a:buClr>
                <a:srgbClr val="FFFFFF"/>
              </a:buClr>
              <a:buSzPts val="1200"/>
              <a:buFont typeface="Calibri"/>
              <a:buChar char="•"/>
              <a:defRPr sz="1200" b="0" i="0" u="none" strike="noStrike" cap="none">
                <a:solidFill>
                  <a:srgbClr val="FFFFFF"/>
                </a:solidFill>
                <a:latin typeface="Calibri"/>
                <a:ea typeface="Calibri"/>
                <a:cs typeface="Calibri"/>
                <a:sym typeface="Calibri"/>
              </a:defRPr>
            </a:lvl5pPr>
            <a:lvl6pPr marL="2743200" marR="0" lvl="5" indent="-228600" algn="ctr" rtl="0">
              <a:spcBef>
                <a:spcPts val="500"/>
              </a:spcBef>
              <a:spcAft>
                <a:spcPts val="0"/>
              </a:spcAft>
              <a:buSzPts val="1400"/>
              <a:buNone/>
              <a:defRPr sz="2000" b="0" i="0" u="none" strike="noStrike" cap="none">
                <a:solidFill>
                  <a:srgbClr val="878787"/>
                </a:solidFill>
                <a:latin typeface="Calibri"/>
                <a:ea typeface="Calibri"/>
                <a:cs typeface="Calibri"/>
                <a:sym typeface="Calibri"/>
              </a:defRPr>
            </a:lvl6pPr>
            <a:lvl7pPr marL="3200400" marR="0" lvl="6" indent="-228600" algn="ctr" rtl="0">
              <a:spcBef>
                <a:spcPts val="500"/>
              </a:spcBef>
              <a:spcAft>
                <a:spcPts val="0"/>
              </a:spcAft>
              <a:buSzPts val="1400"/>
              <a:buNone/>
              <a:defRPr sz="2000" b="0" i="0" u="none" strike="noStrike" cap="none">
                <a:solidFill>
                  <a:srgbClr val="878787"/>
                </a:solidFill>
                <a:latin typeface="Calibri"/>
                <a:ea typeface="Calibri"/>
                <a:cs typeface="Calibri"/>
                <a:sym typeface="Calibri"/>
              </a:defRPr>
            </a:lvl7pPr>
            <a:lvl8pPr marL="3657600" marR="0" lvl="7" indent="-228600" algn="ctr" rtl="0">
              <a:spcBef>
                <a:spcPts val="500"/>
              </a:spcBef>
              <a:spcAft>
                <a:spcPts val="0"/>
              </a:spcAft>
              <a:buSzPts val="1400"/>
              <a:buNone/>
              <a:defRPr sz="2000" b="0" i="0" u="none" strike="noStrike" cap="none">
                <a:solidFill>
                  <a:srgbClr val="878787"/>
                </a:solidFill>
                <a:latin typeface="Calibri"/>
                <a:ea typeface="Calibri"/>
                <a:cs typeface="Calibri"/>
                <a:sym typeface="Calibri"/>
              </a:defRPr>
            </a:lvl8pPr>
            <a:lvl9pPr marL="4114800" marR="0" lvl="8" indent="-228600" algn="ctr" rtl="0">
              <a:spcBef>
                <a:spcPts val="500"/>
              </a:spcBef>
              <a:spcAft>
                <a:spcPts val="0"/>
              </a:spcAft>
              <a:buSzPts val="1400"/>
              <a:buNone/>
              <a:defRPr sz="2000" b="0" i="0" u="none" strike="noStrike" cap="none">
                <a:solidFill>
                  <a:srgbClr val="878787"/>
                </a:solidFill>
                <a:latin typeface="Calibri"/>
                <a:ea typeface="Calibri"/>
                <a:cs typeface="Calibri"/>
                <a:sym typeface="Calibri"/>
              </a:defRPr>
            </a:lvl9pPr>
          </a:lstStyle>
          <a:p>
            <a:endParaRPr/>
          </a:p>
        </p:txBody>
      </p:sp>
      <p:pic>
        <p:nvPicPr>
          <p:cNvPr id="8" name="Google Shape;8;p1" descr="triangle_page#.png"/>
          <p:cNvPicPr preferRelativeResize="0"/>
          <p:nvPr/>
        </p:nvPicPr>
        <p:blipFill rotWithShape="1">
          <a:blip r:embed="rId11">
            <a:alphaModFix/>
          </a:blip>
          <a:srcRect/>
          <a:stretch/>
        </p:blipFill>
        <p:spPr>
          <a:xfrm>
            <a:off x="4285118" y="4825556"/>
            <a:ext cx="575518" cy="317944"/>
          </a:xfrm>
          <a:prstGeom prst="rect">
            <a:avLst/>
          </a:prstGeom>
          <a:noFill/>
          <a:ln>
            <a:noFill/>
          </a:ln>
        </p:spPr>
      </p:pic>
      <p:sp>
        <p:nvSpPr>
          <p:cNvPr id="9" name="Google Shape;9;p1"/>
          <p:cNvSpPr txBox="1">
            <a:spLocks noGrp="1"/>
          </p:cNvSpPr>
          <p:nvPr>
            <p:ph type="sldNum" idx="12"/>
          </p:nvPr>
        </p:nvSpPr>
        <p:spPr>
          <a:xfrm>
            <a:off x="4315389" y="4882202"/>
            <a:ext cx="505500" cy="2613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spcAft>
                <a:spcPts val="0"/>
              </a:spcAft>
              <a:buNone/>
              <a:defRPr sz="1200" b="0" i="0" u="none" strike="noStrike" cap="none">
                <a:solidFill>
                  <a:srgbClr val="FFFFFF"/>
                </a:solidFill>
                <a:latin typeface="Calibri"/>
                <a:ea typeface="Calibri"/>
                <a:cs typeface="Calibri"/>
                <a:sym typeface="Calibri"/>
              </a:defRPr>
            </a:lvl1pPr>
            <a:lvl2pPr marL="0" marR="0" lvl="1" indent="0" algn="ctr" rtl="0">
              <a:spcBef>
                <a:spcPts val="0"/>
              </a:spcBef>
              <a:spcAft>
                <a:spcPts val="0"/>
              </a:spcAft>
              <a:buNone/>
              <a:defRPr sz="1200" b="0" i="0" u="none" strike="noStrike" cap="none">
                <a:solidFill>
                  <a:srgbClr val="FFFFFF"/>
                </a:solidFill>
                <a:latin typeface="Calibri"/>
                <a:ea typeface="Calibri"/>
                <a:cs typeface="Calibri"/>
                <a:sym typeface="Calibri"/>
              </a:defRPr>
            </a:lvl2pPr>
            <a:lvl3pPr marL="0" marR="0" lvl="2" indent="0" algn="ctr" rtl="0">
              <a:spcBef>
                <a:spcPts val="0"/>
              </a:spcBef>
              <a:spcAft>
                <a:spcPts val="0"/>
              </a:spcAft>
              <a:buNone/>
              <a:defRPr sz="1200" b="0" i="0" u="none" strike="noStrike" cap="none">
                <a:solidFill>
                  <a:srgbClr val="FFFFFF"/>
                </a:solidFill>
                <a:latin typeface="Calibri"/>
                <a:ea typeface="Calibri"/>
                <a:cs typeface="Calibri"/>
                <a:sym typeface="Calibri"/>
              </a:defRPr>
            </a:lvl3pPr>
            <a:lvl4pPr marL="0" marR="0" lvl="3" indent="0" algn="ctr" rtl="0">
              <a:spcBef>
                <a:spcPts val="0"/>
              </a:spcBef>
              <a:spcAft>
                <a:spcPts val="0"/>
              </a:spcAft>
              <a:buNone/>
              <a:defRPr sz="1200" b="0" i="0" u="none" strike="noStrike" cap="none">
                <a:solidFill>
                  <a:srgbClr val="FFFFFF"/>
                </a:solidFill>
                <a:latin typeface="Calibri"/>
                <a:ea typeface="Calibri"/>
                <a:cs typeface="Calibri"/>
                <a:sym typeface="Calibri"/>
              </a:defRPr>
            </a:lvl4pPr>
            <a:lvl5pPr marL="0" marR="0" lvl="4" indent="0" algn="ctr" rtl="0">
              <a:spcBef>
                <a:spcPts val="0"/>
              </a:spcBef>
              <a:spcAft>
                <a:spcPts val="0"/>
              </a:spcAft>
              <a:buNone/>
              <a:defRPr sz="1200" b="0" i="0" u="none" strike="noStrike" cap="none">
                <a:solidFill>
                  <a:srgbClr val="FFFFFF"/>
                </a:solidFill>
                <a:latin typeface="Calibri"/>
                <a:ea typeface="Calibri"/>
                <a:cs typeface="Calibri"/>
                <a:sym typeface="Calibri"/>
              </a:defRPr>
            </a:lvl5pPr>
            <a:lvl6pPr marL="0" marR="0" lvl="5" indent="0" algn="ctr" rtl="0">
              <a:spcBef>
                <a:spcPts val="0"/>
              </a:spcBef>
              <a:spcAft>
                <a:spcPts val="0"/>
              </a:spcAft>
              <a:buNone/>
              <a:defRPr sz="1200" b="0" i="0" u="none" strike="noStrike" cap="none">
                <a:solidFill>
                  <a:srgbClr val="FFFFFF"/>
                </a:solidFill>
                <a:latin typeface="Calibri"/>
                <a:ea typeface="Calibri"/>
                <a:cs typeface="Calibri"/>
                <a:sym typeface="Calibri"/>
              </a:defRPr>
            </a:lvl6pPr>
            <a:lvl7pPr marL="0" marR="0" lvl="6" indent="0" algn="ctr" rtl="0">
              <a:spcBef>
                <a:spcPts val="0"/>
              </a:spcBef>
              <a:spcAft>
                <a:spcPts val="0"/>
              </a:spcAft>
              <a:buNone/>
              <a:defRPr sz="1200" b="0" i="0" u="none" strike="noStrike" cap="none">
                <a:solidFill>
                  <a:srgbClr val="FFFFFF"/>
                </a:solidFill>
                <a:latin typeface="Calibri"/>
                <a:ea typeface="Calibri"/>
                <a:cs typeface="Calibri"/>
                <a:sym typeface="Calibri"/>
              </a:defRPr>
            </a:lvl7pPr>
            <a:lvl8pPr marL="0" marR="0" lvl="7" indent="0" algn="ctr" rtl="0">
              <a:spcBef>
                <a:spcPts val="0"/>
              </a:spcBef>
              <a:spcAft>
                <a:spcPts val="0"/>
              </a:spcAft>
              <a:buNone/>
              <a:defRPr sz="1200" b="0" i="0" u="none" strike="noStrike" cap="none">
                <a:solidFill>
                  <a:srgbClr val="FFFFFF"/>
                </a:solidFill>
                <a:latin typeface="Calibri"/>
                <a:ea typeface="Calibri"/>
                <a:cs typeface="Calibri"/>
                <a:sym typeface="Calibri"/>
              </a:defRPr>
            </a:lvl8pPr>
            <a:lvl9pPr marL="0" marR="0" lvl="8" indent="0" algn="ctr" rtl="0">
              <a:spcBef>
                <a:spcPts val="0"/>
              </a:spcBef>
              <a:spcAft>
                <a:spcPts val="0"/>
              </a:spcAft>
              <a:buNone/>
              <a:defRPr sz="1200" b="0" i="0" u="none" strike="noStrike" cap="none">
                <a:solidFill>
                  <a:srgbClr val="FFFFFF"/>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57" r:id="rId8"/>
    <p:sldLayoutId id="214748366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10joRJt39Ns&amp;t=1498s" TargetMode="External"/><Relationship Id="rId2" Type="http://schemas.openxmlformats.org/officeDocument/2006/relationships/hyperlink" Target="https://colab.research.google.com/drive/1Mh2HP_Mfxoao6qNFbhfV3u28tG8jAVGk"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randomlists.com/team-generator?grp=2&amp;items="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pyimagesearch.com/2017/03/20/imagenet-vggnet-resnet-inception-xception-keras/" TargetMode="Externa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hyperlink" Target="https://www.nsf.gov/pubs/2020/nsf20072/nsf20072.jsp?WT.mc_id=USNSF_25&amp;WT.mc_ev=click"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8.xml"/><Relationship Id="rId4" Type="http://schemas.openxmlformats.org/officeDocument/2006/relationships/hyperlink" Target="https://towardsdatascience.com/review-ssd-single-shot-detector-object-detection-851a94607d1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ctrTitle"/>
          </p:nvPr>
        </p:nvSpPr>
        <p:spPr/>
        <p:txBody>
          <a:bodyPr/>
          <a:lstStyle/>
          <a:p>
            <a:r>
              <a:rPr lang="pt-BR" dirty="0" smtClean="0"/>
              <a:t>Data Streaming in </a:t>
            </a:r>
            <a:r>
              <a:rPr lang="pt-BR" dirty="0"/>
              <a:t>a Real World </a:t>
            </a:r>
            <a:r>
              <a:rPr lang="en-US" dirty="0" smtClean="0"/>
              <a:t>Application</a:t>
            </a:r>
            <a:endParaRPr lang="en-US" dirty="0"/>
          </a:p>
        </p:txBody>
      </p:sp>
      <p:sp>
        <p:nvSpPr>
          <p:cNvPr id="6" name="Subtítulo 5"/>
          <p:cNvSpPr>
            <a:spLocks noGrp="1"/>
          </p:cNvSpPr>
          <p:nvPr>
            <p:ph type="subTitle" idx="1"/>
          </p:nvPr>
        </p:nvSpPr>
        <p:spPr/>
        <p:txBody>
          <a:bodyPr/>
          <a:lstStyle/>
          <a:p>
            <a:r>
              <a:rPr lang="pt-BR" dirty="0" smtClean="0"/>
              <a:t>Gustavo Almeida – May, 2020</a:t>
            </a:r>
            <a:endParaRPr lang="en-US" dirty="0"/>
          </a:p>
        </p:txBody>
      </p:sp>
    </p:spTree>
    <p:extLst>
      <p:ext uri="{BB962C8B-B14F-4D97-AF65-F5344CB8AC3E}">
        <p14:creationId xmlns:p14="http://schemas.microsoft.com/office/powerpoint/2010/main" val="4288654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Adversarial examples</a:t>
            </a:r>
          </a:p>
        </p:txBody>
      </p:sp>
      <p:sp>
        <p:nvSpPr>
          <p:cNvPr id="3" name="Espaço Reservado para Texto 2"/>
          <p:cNvSpPr>
            <a:spLocks noGrp="1"/>
          </p:cNvSpPr>
          <p:nvPr>
            <p:ph type="body" idx="1"/>
          </p:nvPr>
        </p:nvSpPr>
        <p:spPr/>
        <p:txBody>
          <a:bodyPr/>
          <a:lstStyle/>
          <a:p>
            <a:pPr marL="101600" indent="0">
              <a:buNone/>
            </a:pPr>
            <a:r>
              <a:rPr lang="en-US" dirty="0"/>
              <a:t>Adversarial examples are inputs to machine learning models that an attacker has intentionally designed to cause the model to make a mistake; they’re like optical illusions for machines. </a:t>
            </a:r>
            <a:endParaRPr lang="en-US" dirty="0" smtClean="0"/>
          </a:p>
          <a:p>
            <a:endParaRPr lang="en-US" dirty="0"/>
          </a:p>
          <a:p>
            <a:endParaRPr lang="en-US" dirty="0" smtClean="0"/>
          </a:p>
          <a:p>
            <a:endParaRPr lang="en-US" dirty="0"/>
          </a:p>
          <a:p>
            <a:endParaRPr lang="en-US" dirty="0" smtClean="0"/>
          </a:p>
          <a:p>
            <a:endParaRPr lang="en-US" dirty="0"/>
          </a:p>
          <a:p>
            <a:r>
              <a:rPr lang="en-US" dirty="0"/>
              <a:t>https://openai.com/blog/adversarial-example-research/</a:t>
            </a:r>
          </a:p>
        </p:txBody>
      </p:sp>
      <p:sp>
        <p:nvSpPr>
          <p:cNvPr id="6" name="Retângulo 5"/>
          <p:cNvSpPr/>
          <p:nvPr/>
        </p:nvSpPr>
        <p:spPr>
          <a:xfrm>
            <a:off x="408214" y="2840475"/>
            <a:ext cx="4572000" cy="738664"/>
          </a:xfrm>
          <a:prstGeom prst="rect">
            <a:avLst/>
          </a:prstGeom>
        </p:spPr>
        <p:txBody>
          <a:bodyPr>
            <a:spAutoFit/>
          </a:bodyPr>
          <a:lstStyle/>
          <a:p>
            <a:r>
              <a:rPr lang="en-US" dirty="0">
                <a:solidFill>
                  <a:schemeClr val="bg1"/>
                </a:solidFill>
                <a:latin typeface="Charter"/>
              </a:rPr>
              <a:t>starting with an image of a panda, the attacker adds a small perturbation that has been calculated to make the image be recognized as a gibbon with high confidence.</a:t>
            </a:r>
            <a:endParaRPr lang="en-US" dirty="0">
              <a:solidFill>
                <a:schemeClr val="bg1"/>
              </a:solidFill>
            </a:endParaRPr>
          </a:p>
        </p:txBody>
      </p:sp>
      <p:pic>
        <p:nvPicPr>
          <p:cNvPr id="7" name="Imagem 6"/>
          <p:cNvPicPr>
            <a:picLocks noChangeAspect="1"/>
          </p:cNvPicPr>
          <p:nvPr/>
        </p:nvPicPr>
        <p:blipFill>
          <a:blip r:embed="rId2"/>
          <a:stretch>
            <a:fillRect/>
          </a:stretch>
        </p:blipFill>
        <p:spPr>
          <a:xfrm>
            <a:off x="5723165" y="2694473"/>
            <a:ext cx="2721428" cy="1030668"/>
          </a:xfrm>
          <a:prstGeom prst="rect">
            <a:avLst/>
          </a:prstGeom>
        </p:spPr>
      </p:pic>
    </p:spTree>
    <p:extLst>
      <p:ext uri="{BB962C8B-B14F-4D97-AF65-F5344CB8AC3E}">
        <p14:creationId xmlns:p14="http://schemas.microsoft.com/office/powerpoint/2010/main" val="2010013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Other Resources - Information</a:t>
            </a:r>
            <a:endParaRPr lang="en-US" dirty="0"/>
          </a:p>
        </p:txBody>
      </p:sp>
      <p:sp>
        <p:nvSpPr>
          <p:cNvPr id="3" name="Espaço Reservado para Texto 2"/>
          <p:cNvSpPr>
            <a:spLocks noGrp="1"/>
          </p:cNvSpPr>
          <p:nvPr>
            <p:ph type="body" idx="1"/>
          </p:nvPr>
        </p:nvSpPr>
        <p:spPr>
          <a:xfrm>
            <a:off x="311699" y="1132275"/>
            <a:ext cx="8391429" cy="3416400"/>
          </a:xfrm>
        </p:spPr>
        <p:txBody>
          <a:bodyPr/>
          <a:lstStyle/>
          <a:p>
            <a:pPr marL="101600" indent="0">
              <a:buNone/>
            </a:pPr>
            <a:r>
              <a:rPr lang="en-US" dirty="0" smtClean="0"/>
              <a:t>Information, Tutorials and  Step by Step Guide</a:t>
            </a:r>
            <a:endParaRPr lang="en-US" dirty="0"/>
          </a:p>
          <a:p>
            <a:endParaRPr lang="en-US" dirty="0" smtClean="0"/>
          </a:p>
          <a:p>
            <a:r>
              <a:rPr lang="en-US" dirty="0">
                <a:hlinkClick r:id="rId2"/>
              </a:rPr>
              <a:t>https://</a:t>
            </a:r>
            <a:r>
              <a:rPr lang="en-US" dirty="0" smtClean="0">
                <a:hlinkClick r:id="rId2"/>
              </a:rPr>
              <a:t>colab.research.google.com/drive/1Mh2HP_Mfxoao6qNFbhfV3u28tG8jAVGk</a:t>
            </a:r>
            <a:r>
              <a:rPr lang="en-US" dirty="0" smtClean="0"/>
              <a:t> (in the DS Sprint)</a:t>
            </a:r>
          </a:p>
          <a:p>
            <a:endParaRPr lang="en-US" dirty="0"/>
          </a:p>
          <a:p>
            <a:r>
              <a:rPr lang="en-US" dirty="0">
                <a:hlinkClick r:id="rId3"/>
              </a:rPr>
              <a:t>https://www.youtube.com/watch?v=10joRJt39Ns&amp;t=1498s</a:t>
            </a:r>
            <a:endParaRPr lang="en-US" dirty="0"/>
          </a:p>
        </p:txBody>
      </p:sp>
    </p:spTree>
    <p:extLst>
      <p:ext uri="{BB962C8B-B14F-4D97-AF65-F5344CB8AC3E}">
        <p14:creationId xmlns:p14="http://schemas.microsoft.com/office/powerpoint/2010/main" val="10620255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Preparation for Data Analysis</a:t>
            </a:r>
            <a:endParaRPr lang="en-US" dirty="0"/>
          </a:p>
        </p:txBody>
      </p:sp>
      <p:sp>
        <p:nvSpPr>
          <p:cNvPr id="3" name="Espaço Reservado para Texto 2"/>
          <p:cNvSpPr>
            <a:spLocks noGrp="1"/>
          </p:cNvSpPr>
          <p:nvPr>
            <p:ph type="body" idx="1"/>
          </p:nvPr>
        </p:nvSpPr>
        <p:spPr>
          <a:xfrm>
            <a:off x="5478236" y="1132275"/>
            <a:ext cx="3354063" cy="3749968"/>
          </a:xfrm>
        </p:spPr>
        <p:txBody>
          <a:bodyPr/>
          <a:lstStyle/>
          <a:p>
            <a:pPr marL="101600" indent="0">
              <a:buNone/>
            </a:pPr>
            <a:r>
              <a:rPr lang="en-US" dirty="0" smtClean="0"/>
              <a:t>Number of Files:</a:t>
            </a:r>
          </a:p>
          <a:p>
            <a:pPr algn="l"/>
            <a:r>
              <a:rPr lang="en-US" dirty="0" smtClean="0"/>
              <a:t>9179 JPEG Images = Total </a:t>
            </a:r>
            <a:r>
              <a:rPr lang="en-US" dirty="0" err="1" smtClean="0"/>
              <a:t>Aprox</a:t>
            </a:r>
            <a:r>
              <a:rPr lang="en-US" dirty="0" smtClean="0"/>
              <a:t>. 12,8 GB </a:t>
            </a:r>
          </a:p>
          <a:p>
            <a:pPr algn="l"/>
            <a:r>
              <a:rPr lang="en-US" dirty="0" smtClean="0"/>
              <a:t>Different Resolutions - 1200 X 900 </a:t>
            </a:r>
            <a:r>
              <a:rPr lang="en-US" dirty="0" err="1" smtClean="0"/>
              <a:t>px</a:t>
            </a:r>
            <a:r>
              <a:rPr lang="en-US" dirty="0" smtClean="0"/>
              <a:t> = 249 KB  to 3648 x 2736 </a:t>
            </a:r>
            <a:r>
              <a:rPr lang="en-US" dirty="0" err="1" smtClean="0"/>
              <a:t>px</a:t>
            </a:r>
            <a:r>
              <a:rPr lang="en-US" dirty="0" smtClean="0"/>
              <a:t> = 4,5 MB</a:t>
            </a:r>
          </a:p>
          <a:p>
            <a:pPr algn="l"/>
            <a:r>
              <a:rPr lang="en-US" dirty="0" smtClean="0"/>
              <a:t>Labeled Images: 6221  - ~ 70 % </a:t>
            </a:r>
          </a:p>
          <a:p>
            <a:pPr algn="l"/>
            <a:r>
              <a:rPr lang="en-US" dirty="0" smtClean="0"/>
              <a:t>Links to zip and </a:t>
            </a:r>
            <a:r>
              <a:rPr lang="en-US" dirty="0" err="1"/>
              <a:t>C</a:t>
            </a:r>
            <a:r>
              <a:rPr lang="en-US" dirty="0" err="1" smtClean="0"/>
              <a:t>yverse</a:t>
            </a:r>
            <a:r>
              <a:rPr lang="en-US" dirty="0" smtClean="0"/>
              <a:t> are available</a:t>
            </a:r>
            <a:endParaRPr lang="en-US" dirty="0"/>
          </a:p>
        </p:txBody>
      </p:sp>
      <p:pic>
        <p:nvPicPr>
          <p:cNvPr id="6" name="Imagem 5"/>
          <p:cNvPicPr>
            <a:picLocks noChangeAspect="1"/>
          </p:cNvPicPr>
          <p:nvPr/>
        </p:nvPicPr>
        <p:blipFill>
          <a:blip r:embed="rId2"/>
          <a:stretch>
            <a:fillRect/>
          </a:stretch>
        </p:blipFill>
        <p:spPr>
          <a:xfrm>
            <a:off x="187778" y="1132275"/>
            <a:ext cx="2841172" cy="2130879"/>
          </a:xfrm>
          <a:prstGeom prst="rect">
            <a:avLst/>
          </a:prstGeom>
        </p:spPr>
      </p:pic>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386" y="2816678"/>
            <a:ext cx="3102428" cy="2326822"/>
          </a:xfrm>
          <a:prstGeom prst="rect">
            <a:avLst/>
          </a:prstGeom>
        </p:spPr>
      </p:pic>
    </p:spTree>
    <p:extLst>
      <p:ext uri="{BB962C8B-B14F-4D97-AF65-F5344CB8AC3E}">
        <p14:creationId xmlns:p14="http://schemas.microsoft.com/office/powerpoint/2010/main" val="14214525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Simulated vs Real</a:t>
            </a:r>
            <a:endParaRPr lang="en-US" dirty="0"/>
          </a:p>
        </p:txBody>
      </p:sp>
      <p:sp>
        <p:nvSpPr>
          <p:cNvPr id="3" name="Espaço Reservado para Texto 2"/>
          <p:cNvSpPr>
            <a:spLocks noGrp="1"/>
          </p:cNvSpPr>
          <p:nvPr>
            <p:ph type="body" idx="1"/>
          </p:nvPr>
        </p:nvSpPr>
        <p:spPr/>
        <p:txBody>
          <a:bodyPr/>
          <a:lstStyle/>
          <a:p>
            <a:pPr marL="101600" indent="0" algn="l">
              <a:buNone/>
            </a:pPr>
            <a:r>
              <a:rPr lang="en-US" dirty="0" smtClean="0"/>
              <a:t>Group Decision:</a:t>
            </a:r>
          </a:p>
          <a:p>
            <a:pPr algn="l"/>
            <a:endParaRPr lang="en-US" dirty="0" smtClean="0"/>
          </a:p>
          <a:p>
            <a:pPr algn="l"/>
            <a:r>
              <a:rPr lang="en-US" dirty="0" smtClean="0"/>
              <a:t>Any meetings with the Sponsors ? </a:t>
            </a:r>
          </a:p>
          <a:p>
            <a:pPr algn="l"/>
            <a:endParaRPr lang="en-US" dirty="0" smtClean="0"/>
          </a:p>
          <a:p>
            <a:pPr algn="l"/>
            <a:r>
              <a:rPr lang="en-US" dirty="0" smtClean="0"/>
              <a:t>Final Presentation next Friday ? </a:t>
            </a:r>
          </a:p>
          <a:p>
            <a:pPr algn="l"/>
            <a:endParaRPr lang="en-US" dirty="0"/>
          </a:p>
          <a:p>
            <a:pPr algn="l"/>
            <a:r>
              <a:rPr lang="en-US" dirty="0" smtClean="0"/>
              <a:t>What would be our dynamics ? Let’s try to do a “stand up meeting” ? </a:t>
            </a:r>
          </a:p>
          <a:p>
            <a:pPr algn="l"/>
            <a:endParaRPr lang="en-US" dirty="0" smtClean="0"/>
          </a:p>
          <a:p>
            <a:pPr algn="l"/>
            <a:endParaRPr lang="en-US" dirty="0"/>
          </a:p>
        </p:txBody>
      </p:sp>
    </p:spTree>
    <p:extLst>
      <p:ext uri="{BB962C8B-B14F-4D97-AF65-F5344CB8AC3E}">
        <p14:creationId xmlns:p14="http://schemas.microsoft.com/office/powerpoint/2010/main" val="503017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“UA Resources” Team – Group 1 </a:t>
            </a:r>
            <a:endParaRPr lang="en-US" dirty="0"/>
          </a:p>
        </p:txBody>
      </p:sp>
      <p:sp>
        <p:nvSpPr>
          <p:cNvPr id="3" name="Espaço Reservado para Texto 2"/>
          <p:cNvSpPr>
            <a:spLocks noGrp="1"/>
          </p:cNvSpPr>
          <p:nvPr>
            <p:ph type="body" idx="1"/>
          </p:nvPr>
        </p:nvSpPr>
        <p:spPr>
          <a:xfrm>
            <a:off x="311700" y="1132275"/>
            <a:ext cx="4456243" cy="3416400"/>
          </a:xfrm>
        </p:spPr>
        <p:txBody>
          <a:bodyPr/>
          <a:lstStyle/>
          <a:p>
            <a:pPr algn="just"/>
            <a:r>
              <a:rPr lang="en-US" dirty="0" smtClean="0"/>
              <a:t>Verify the possibilities: HPC, DE and/or Local Machines</a:t>
            </a:r>
          </a:p>
          <a:p>
            <a:pPr algn="just"/>
            <a:endParaRPr lang="en-US" dirty="0"/>
          </a:p>
          <a:p>
            <a:pPr algn="just"/>
            <a:r>
              <a:rPr lang="en-US" dirty="0" smtClean="0"/>
              <a:t>There is the possibility of allocating GPUs to whatever tool we need – Tyson</a:t>
            </a:r>
          </a:p>
          <a:p>
            <a:pPr algn="just"/>
            <a:endParaRPr lang="en-US" dirty="0"/>
          </a:p>
          <a:p>
            <a:pPr algn="just"/>
            <a:r>
              <a:rPr lang="en-US" dirty="0" smtClean="0"/>
              <a:t>Verify and list the possible resources for doing this task – including limits</a:t>
            </a:r>
          </a:p>
          <a:p>
            <a:pPr algn="l"/>
            <a:endParaRPr lang="en-US" dirty="0"/>
          </a:p>
          <a:p>
            <a:pPr algn="l"/>
            <a:endParaRPr lang="en-US" dirty="0"/>
          </a:p>
        </p:txBody>
      </p:sp>
      <p:pic>
        <p:nvPicPr>
          <p:cNvPr id="4" name="Imagem 3"/>
          <p:cNvPicPr>
            <a:picLocks noChangeAspect="1"/>
          </p:cNvPicPr>
          <p:nvPr/>
        </p:nvPicPr>
        <p:blipFill>
          <a:blip r:embed="rId2"/>
          <a:stretch>
            <a:fillRect/>
          </a:stretch>
        </p:blipFill>
        <p:spPr>
          <a:xfrm>
            <a:off x="6096000" y="1979158"/>
            <a:ext cx="2209800" cy="2066925"/>
          </a:xfrm>
          <a:prstGeom prst="rect">
            <a:avLst/>
          </a:prstGeom>
        </p:spPr>
      </p:pic>
    </p:spTree>
    <p:extLst>
      <p:ext uri="{BB962C8B-B14F-4D97-AF65-F5344CB8AC3E}">
        <p14:creationId xmlns:p14="http://schemas.microsoft.com/office/powerpoint/2010/main" val="1796118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“External Resources” Team – Group 2 </a:t>
            </a:r>
            <a:endParaRPr lang="en-US" dirty="0"/>
          </a:p>
        </p:txBody>
      </p:sp>
      <p:sp>
        <p:nvSpPr>
          <p:cNvPr id="3" name="Espaço Reservado para Texto 2"/>
          <p:cNvSpPr>
            <a:spLocks noGrp="1"/>
          </p:cNvSpPr>
          <p:nvPr>
            <p:ph type="body" idx="1"/>
          </p:nvPr>
        </p:nvSpPr>
        <p:spPr/>
        <p:txBody>
          <a:bodyPr/>
          <a:lstStyle/>
          <a:p>
            <a:pPr algn="l"/>
            <a:r>
              <a:rPr lang="en-US" dirty="0" smtClean="0"/>
              <a:t>Experiment at least two/ideally three possibilities of training the model and inferring on “external resources”</a:t>
            </a:r>
          </a:p>
          <a:p>
            <a:pPr algn="l"/>
            <a:endParaRPr lang="en-US" dirty="0"/>
          </a:p>
          <a:p>
            <a:pPr algn="l"/>
            <a:r>
              <a:rPr lang="en-US" dirty="0" smtClean="0"/>
              <a:t>Aim for free resources for the initial phases, but contact me during the week if a rent by time solution is necessary </a:t>
            </a:r>
          </a:p>
          <a:p>
            <a:pPr algn="l"/>
            <a:endParaRPr lang="en-US" dirty="0"/>
          </a:p>
          <a:p>
            <a:pPr algn="l"/>
            <a:r>
              <a:rPr lang="en-US" dirty="0" smtClean="0"/>
              <a:t>Verify possibilities for Model Training, but also inference</a:t>
            </a:r>
          </a:p>
        </p:txBody>
      </p:sp>
      <p:pic>
        <p:nvPicPr>
          <p:cNvPr id="4" name="Imagem 3"/>
          <p:cNvPicPr>
            <a:picLocks noChangeAspect="1"/>
          </p:cNvPicPr>
          <p:nvPr/>
        </p:nvPicPr>
        <p:blipFill>
          <a:blip r:embed="rId2"/>
          <a:stretch>
            <a:fillRect/>
          </a:stretch>
        </p:blipFill>
        <p:spPr>
          <a:xfrm>
            <a:off x="6898820" y="3386621"/>
            <a:ext cx="2188029" cy="1528279"/>
          </a:xfrm>
          <a:prstGeom prst="rect">
            <a:avLst/>
          </a:prstGeom>
        </p:spPr>
      </p:pic>
    </p:spTree>
    <p:extLst>
      <p:ext uri="{BB962C8B-B14F-4D97-AF65-F5344CB8AC3E}">
        <p14:creationId xmlns:p14="http://schemas.microsoft.com/office/powerpoint/2010/main" val="2723627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Other take-</a:t>
            </a:r>
            <a:r>
              <a:rPr lang="en-US" dirty="0" err="1" smtClean="0"/>
              <a:t>aways</a:t>
            </a:r>
            <a:endParaRPr lang="en-US" dirty="0"/>
          </a:p>
        </p:txBody>
      </p:sp>
      <p:sp>
        <p:nvSpPr>
          <p:cNvPr id="3" name="Espaço Reservado para Texto 2"/>
          <p:cNvSpPr>
            <a:spLocks noGrp="1"/>
          </p:cNvSpPr>
          <p:nvPr>
            <p:ph type="body" idx="1"/>
          </p:nvPr>
        </p:nvSpPr>
        <p:spPr/>
        <p:txBody>
          <a:bodyPr/>
          <a:lstStyle/>
          <a:p>
            <a:pPr algn="just"/>
            <a:r>
              <a:rPr lang="en-US" dirty="0" smtClean="0"/>
              <a:t>It is crucial to think about solutions that have a fast inference – Yolo/SSD and are able to run on the edge/cloud</a:t>
            </a:r>
          </a:p>
          <a:p>
            <a:pPr algn="just"/>
            <a:r>
              <a:rPr lang="en-US" dirty="0" smtClean="0"/>
              <a:t>Look for benchmarks and latest versions of Network Object Detection (</a:t>
            </a:r>
            <a:r>
              <a:rPr lang="en-US" dirty="0"/>
              <a:t>Yolo 9000, Yolo V4 </a:t>
            </a:r>
            <a:r>
              <a:rPr lang="en-US" dirty="0" smtClean="0"/>
              <a:t>)</a:t>
            </a:r>
          </a:p>
          <a:p>
            <a:pPr algn="just"/>
            <a:r>
              <a:rPr lang="en-US" dirty="0" smtClean="0"/>
              <a:t>Read the Object Detection Survey &amp; Edge Computing – it will save you a lot of time </a:t>
            </a:r>
          </a:p>
          <a:p>
            <a:pPr algn="just"/>
            <a:r>
              <a:rPr lang="en-US" dirty="0" smtClean="0"/>
              <a:t>Try to work on a subsample – 10,000 images take a lot of time to train, specially on early stages. </a:t>
            </a:r>
          </a:p>
          <a:p>
            <a:pPr algn="just"/>
            <a:r>
              <a:rPr lang="en-US" dirty="0" smtClean="0"/>
              <a:t>Verify if down sampling or normalizing is needed by your tool of choice</a:t>
            </a:r>
          </a:p>
          <a:p>
            <a:pPr algn="l"/>
            <a:r>
              <a:rPr lang="en-US" dirty="0" smtClean="0"/>
              <a:t>CSV vs XML</a:t>
            </a:r>
            <a:endParaRPr lang="en-US" dirty="0"/>
          </a:p>
        </p:txBody>
      </p:sp>
    </p:spTree>
    <p:extLst>
      <p:ext uri="{BB962C8B-B14F-4D97-AF65-F5344CB8AC3E}">
        <p14:creationId xmlns:p14="http://schemas.microsoft.com/office/powerpoint/2010/main" val="26946042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BIG QUESTIONS </a:t>
            </a:r>
            <a:endParaRPr lang="en-US" dirty="0"/>
          </a:p>
        </p:txBody>
      </p:sp>
      <p:sp>
        <p:nvSpPr>
          <p:cNvPr id="3" name="Espaço Reservado para Texto 2"/>
          <p:cNvSpPr>
            <a:spLocks noGrp="1"/>
          </p:cNvSpPr>
          <p:nvPr>
            <p:ph type="body" idx="1"/>
          </p:nvPr>
        </p:nvSpPr>
        <p:spPr/>
        <p:txBody>
          <a:bodyPr/>
          <a:lstStyle/>
          <a:p>
            <a:pPr marL="101600" indent="0">
              <a:buNone/>
            </a:pPr>
            <a:r>
              <a:rPr lang="en-US" sz="2400" dirty="0" smtClean="0"/>
              <a:t>Can we do that ? (resources)</a:t>
            </a:r>
          </a:p>
          <a:p>
            <a:pPr marL="101600" indent="0">
              <a:buNone/>
            </a:pPr>
            <a:endParaRPr lang="en-US" sz="2400" dirty="0" smtClean="0"/>
          </a:p>
          <a:p>
            <a:pPr marL="101600" indent="0">
              <a:buNone/>
            </a:pPr>
            <a:r>
              <a:rPr lang="en-US" sz="2400" dirty="0" smtClean="0"/>
              <a:t>How long it would take ? </a:t>
            </a:r>
          </a:p>
          <a:p>
            <a:pPr marL="101600" indent="0">
              <a:buNone/>
            </a:pPr>
            <a:endParaRPr lang="en-US" sz="2400" dirty="0" smtClean="0"/>
          </a:p>
          <a:p>
            <a:pPr marL="101600" indent="0">
              <a:buNone/>
            </a:pPr>
            <a:r>
              <a:rPr lang="en-US" sz="2400" dirty="0" smtClean="0"/>
              <a:t>How much it would cost ?</a:t>
            </a:r>
          </a:p>
          <a:p>
            <a:pPr marL="101600" indent="0">
              <a:buNone/>
            </a:pPr>
            <a:endParaRPr lang="en-US" sz="2400" dirty="0"/>
          </a:p>
          <a:p>
            <a:pPr marL="101600" indent="0">
              <a:buNone/>
            </a:pPr>
            <a:r>
              <a:rPr lang="en-US" sz="2400" dirty="0" smtClean="0"/>
              <a:t>What would be the architecture ? </a:t>
            </a:r>
            <a:endParaRPr lang="en-US" sz="2400" dirty="0"/>
          </a:p>
        </p:txBody>
      </p:sp>
    </p:spTree>
    <p:extLst>
      <p:ext uri="{BB962C8B-B14F-4D97-AF65-F5344CB8AC3E}">
        <p14:creationId xmlns:p14="http://schemas.microsoft.com/office/powerpoint/2010/main" val="3399133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Important, but detailed questions</a:t>
            </a:r>
            <a:endParaRPr lang="en-US" dirty="0"/>
          </a:p>
        </p:txBody>
      </p:sp>
      <p:sp>
        <p:nvSpPr>
          <p:cNvPr id="3" name="Espaço Reservado para Texto 2"/>
          <p:cNvSpPr>
            <a:spLocks noGrp="1"/>
          </p:cNvSpPr>
          <p:nvPr>
            <p:ph type="body" idx="1"/>
          </p:nvPr>
        </p:nvSpPr>
        <p:spPr/>
        <p:txBody>
          <a:bodyPr/>
          <a:lstStyle/>
          <a:p>
            <a:pPr algn="l"/>
            <a:r>
              <a:rPr lang="en-US" dirty="0" smtClean="0"/>
              <a:t>What network detection e.g. (VGG16</a:t>
            </a:r>
            <a:r>
              <a:rPr lang="en-US" dirty="0"/>
              <a:t>, VGG19, ResNet50, Inception V3, and </a:t>
            </a:r>
            <a:r>
              <a:rPr lang="en-US" dirty="0" err="1" smtClean="0"/>
              <a:t>Xception</a:t>
            </a:r>
            <a:r>
              <a:rPr lang="en-US" dirty="0" smtClean="0"/>
              <a:t>) </a:t>
            </a:r>
          </a:p>
          <a:p>
            <a:pPr algn="l"/>
            <a:endParaRPr lang="en-US" dirty="0" smtClean="0"/>
          </a:p>
          <a:p>
            <a:pPr algn="l"/>
            <a:r>
              <a:rPr lang="en-US" dirty="0" smtClean="0"/>
              <a:t>Framework / Libraries / Setup (Reproducibility) </a:t>
            </a:r>
          </a:p>
          <a:p>
            <a:pPr algn="l"/>
            <a:endParaRPr lang="en-US" dirty="0" smtClean="0"/>
          </a:p>
          <a:p>
            <a:pPr algn="l"/>
            <a:r>
              <a:rPr lang="en-US" dirty="0" smtClean="0"/>
              <a:t>Hardware employed – ideal vs possible</a:t>
            </a:r>
          </a:p>
          <a:p>
            <a:pPr algn="l"/>
            <a:endParaRPr lang="en-US" dirty="0"/>
          </a:p>
          <a:p>
            <a:pPr algn="l"/>
            <a:r>
              <a:rPr lang="en-US" dirty="0" smtClean="0"/>
              <a:t>Next steps – what would be better to have ? </a:t>
            </a:r>
          </a:p>
        </p:txBody>
      </p:sp>
    </p:spTree>
    <p:extLst>
      <p:ext uri="{BB962C8B-B14F-4D97-AF65-F5344CB8AC3E}">
        <p14:creationId xmlns:p14="http://schemas.microsoft.com/office/powerpoint/2010/main" val="1288127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Desirable Outcomes</a:t>
            </a:r>
            <a:endParaRPr lang="en-US" dirty="0"/>
          </a:p>
        </p:txBody>
      </p:sp>
      <p:sp>
        <p:nvSpPr>
          <p:cNvPr id="3" name="Espaço Reservado para Texto 2"/>
          <p:cNvSpPr>
            <a:spLocks noGrp="1"/>
          </p:cNvSpPr>
          <p:nvPr>
            <p:ph type="body" idx="1"/>
          </p:nvPr>
        </p:nvSpPr>
        <p:spPr/>
        <p:txBody>
          <a:bodyPr/>
          <a:lstStyle/>
          <a:p>
            <a:r>
              <a:rPr lang="en-US" dirty="0" smtClean="0"/>
              <a:t>Verify the feasibility of doing this task for your conditions </a:t>
            </a:r>
          </a:p>
          <a:p>
            <a:r>
              <a:rPr lang="en-US" dirty="0" smtClean="0"/>
              <a:t>Think about price, cost, time, human resources </a:t>
            </a:r>
          </a:p>
          <a:p>
            <a:r>
              <a:rPr lang="en-US" dirty="0" smtClean="0"/>
              <a:t>Describe the learning experience </a:t>
            </a:r>
          </a:p>
          <a:p>
            <a:r>
              <a:rPr lang="en-US" dirty="0" smtClean="0"/>
              <a:t>What went well, what did not went well </a:t>
            </a:r>
          </a:p>
          <a:p>
            <a:r>
              <a:rPr lang="en-US" dirty="0" smtClean="0"/>
              <a:t>Experiment -  A LOT </a:t>
            </a:r>
          </a:p>
          <a:p>
            <a:r>
              <a:rPr lang="en-US" dirty="0" smtClean="0"/>
              <a:t>Reach out at ANYTIME ! </a:t>
            </a:r>
          </a:p>
          <a:p>
            <a:endParaRPr lang="en-US" dirty="0" smtClean="0"/>
          </a:p>
          <a:p>
            <a:endParaRPr lang="en-US" dirty="0" smtClean="0"/>
          </a:p>
          <a:p>
            <a:endParaRPr lang="en-US" dirty="0"/>
          </a:p>
        </p:txBody>
      </p:sp>
    </p:spTree>
    <p:extLst>
      <p:ext uri="{BB962C8B-B14F-4D97-AF65-F5344CB8AC3E}">
        <p14:creationId xmlns:p14="http://schemas.microsoft.com/office/powerpoint/2010/main" val="542067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Define the workshop vision and </a:t>
            </a:r>
            <a:r>
              <a:rPr lang="en-US" dirty="0" smtClean="0"/>
              <a:t>goals</a:t>
            </a:r>
            <a:endParaRPr lang="en-US" dirty="0"/>
          </a:p>
        </p:txBody>
      </p:sp>
      <p:graphicFrame>
        <p:nvGraphicFramePr>
          <p:cNvPr id="4" name="Diagrama 3"/>
          <p:cNvGraphicFramePr/>
          <p:nvPr>
            <p:extLst>
              <p:ext uri="{D42A27DB-BD31-4B8C-83A1-F6EECF244321}">
                <p14:modId xmlns:p14="http://schemas.microsoft.com/office/powerpoint/2010/main" val="1960088678"/>
              </p:ext>
            </p:extLst>
          </p:nvPr>
        </p:nvGraphicFramePr>
        <p:xfrm>
          <a:off x="69669" y="1001486"/>
          <a:ext cx="8856617" cy="4142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30496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Get the Groups</a:t>
            </a:r>
            <a:endParaRPr lang="en-US" dirty="0"/>
          </a:p>
        </p:txBody>
      </p:sp>
      <p:sp>
        <p:nvSpPr>
          <p:cNvPr id="3" name="Espaço Reservado para Texto 2"/>
          <p:cNvSpPr>
            <a:spLocks noGrp="1"/>
          </p:cNvSpPr>
          <p:nvPr>
            <p:ph type="body" idx="1"/>
          </p:nvPr>
        </p:nvSpPr>
        <p:spPr>
          <a:xfrm>
            <a:off x="311700" y="2579913"/>
            <a:ext cx="8520600" cy="1968761"/>
          </a:xfrm>
        </p:spPr>
        <p:txBody>
          <a:bodyPr/>
          <a:lstStyle/>
          <a:p>
            <a:pPr marL="101600" indent="0">
              <a:buNone/>
            </a:pPr>
            <a:endParaRPr lang="en-US" dirty="0" smtClean="0">
              <a:hlinkClick r:id="rId2"/>
            </a:endParaRPr>
          </a:p>
          <a:p>
            <a:pPr marL="101600" indent="0">
              <a:buNone/>
            </a:pPr>
            <a:endParaRPr lang="en-US" dirty="0">
              <a:hlinkClick r:id="rId2"/>
            </a:endParaRPr>
          </a:p>
          <a:p>
            <a:pPr marL="101600" indent="0">
              <a:buNone/>
            </a:pPr>
            <a:endParaRPr lang="en-US" dirty="0" smtClean="0">
              <a:hlinkClick r:id="rId2"/>
            </a:endParaRPr>
          </a:p>
          <a:p>
            <a:pPr marL="101600" indent="0">
              <a:buNone/>
            </a:pPr>
            <a:endParaRPr lang="en-US" dirty="0">
              <a:hlinkClick r:id="rId2"/>
            </a:endParaRPr>
          </a:p>
          <a:p>
            <a:pPr marL="101600" indent="0">
              <a:buNone/>
            </a:pPr>
            <a:r>
              <a:rPr lang="en-US" dirty="0" smtClean="0">
                <a:hlinkClick r:id="rId2"/>
              </a:rPr>
              <a:t>https</a:t>
            </a:r>
            <a:r>
              <a:rPr lang="en-US" dirty="0">
                <a:hlinkClick r:id="rId2"/>
              </a:rPr>
              <a:t>://www.randomlists.com/team-generator?grp=2&amp;items=</a:t>
            </a:r>
            <a:endParaRPr lang="en-US" dirty="0"/>
          </a:p>
        </p:txBody>
      </p:sp>
      <p:pic>
        <p:nvPicPr>
          <p:cNvPr id="4" name="Imagem 3"/>
          <p:cNvPicPr>
            <a:picLocks noChangeAspect="1"/>
          </p:cNvPicPr>
          <p:nvPr/>
        </p:nvPicPr>
        <p:blipFill>
          <a:blip r:embed="rId3"/>
          <a:stretch>
            <a:fillRect/>
          </a:stretch>
        </p:blipFill>
        <p:spPr>
          <a:xfrm>
            <a:off x="1047613" y="1246537"/>
            <a:ext cx="6893498" cy="2666751"/>
          </a:xfrm>
          <a:prstGeom prst="rect">
            <a:avLst/>
          </a:prstGeom>
        </p:spPr>
      </p:pic>
    </p:spTree>
    <p:extLst>
      <p:ext uri="{BB962C8B-B14F-4D97-AF65-F5344CB8AC3E}">
        <p14:creationId xmlns:p14="http://schemas.microsoft.com/office/powerpoint/2010/main" val="1644278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Key Concepts – Read a paper</a:t>
            </a:r>
            <a:endParaRPr lang="en-US" dirty="0"/>
          </a:p>
        </p:txBody>
      </p:sp>
      <p:sp>
        <p:nvSpPr>
          <p:cNvPr id="3" name="Espaço Reservado para Texto 2"/>
          <p:cNvSpPr>
            <a:spLocks noGrp="1"/>
          </p:cNvSpPr>
          <p:nvPr>
            <p:ph type="body" idx="1"/>
          </p:nvPr>
        </p:nvSpPr>
        <p:spPr>
          <a:xfrm>
            <a:off x="311700" y="1132275"/>
            <a:ext cx="3843921" cy="3416400"/>
          </a:xfrm>
        </p:spPr>
        <p:txBody>
          <a:bodyPr/>
          <a:lstStyle/>
          <a:p>
            <a:pPr algn="l"/>
            <a:r>
              <a:rPr lang="en-US" dirty="0" smtClean="0"/>
              <a:t>Framework / Library  </a:t>
            </a:r>
          </a:p>
          <a:p>
            <a:pPr algn="l"/>
            <a:r>
              <a:rPr lang="en-US" dirty="0"/>
              <a:t>Backbone </a:t>
            </a:r>
            <a:r>
              <a:rPr lang="en-US" dirty="0" smtClean="0"/>
              <a:t>network</a:t>
            </a:r>
          </a:p>
          <a:p>
            <a:pPr algn="l"/>
            <a:r>
              <a:rPr lang="en-US" dirty="0" smtClean="0"/>
              <a:t>One Stage vs Two Stages</a:t>
            </a:r>
          </a:p>
          <a:p>
            <a:pPr algn="l"/>
            <a:r>
              <a:rPr lang="en-US" dirty="0" smtClean="0"/>
              <a:t>Model Size </a:t>
            </a:r>
          </a:p>
          <a:p>
            <a:pPr algn="l"/>
            <a:endParaRPr lang="en-US" dirty="0" smtClean="0"/>
          </a:p>
        </p:txBody>
      </p:sp>
      <p:sp>
        <p:nvSpPr>
          <p:cNvPr id="4" name="Retângulo 3"/>
          <p:cNvSpPr/>
          <p:nvPr/>
        </p:nvSpPr>
        <p:spPr>
          <a:xfrm>
            <a:off x="4260225" y="1477851"/>
            <a:ext cx="4572000" cy="2246769"/>
          </a:xfrm>
          <a:prstGeom prst="rect">
            <a:avLst/>
          </a:prstGeom>
        </p:spPr>
        <p:txBody>
          <a:bodyPr>
            <a:spAutoFit/>
          </a:bodyPr>
          <a:lstStyle/>
          <a:p>
            <a:r>
              <a:rPr lang="en-US" dirty="0">
                <a:solidFill>
                  <a:schemeClr val="bg1"/>
                </a:solidFill>
                <a:latin typeface="NimbusRomNo9L-Regu"/>
              </a:rPr>
              <a:t>Similar to the SSD, we adopted VGG16 [32] to build our</a:t>
            </a:r>
          </a:p>
          <a:p>
            <a:r>
              <a:rPr lang="en-US" dirty="0">
                <a:solidFill>
                  <a:schemeClr val="bg1"/>
                </a:solidFill>
                <a:latin typeface="NimbusRomNo9L-Regu"/>
              </a:rPr>
              <a:t>base net, inheriting the first 13 layers. Also, we </a:t>
            </a:r>
            <a:r>
              <a:rPr lang="en-US" dirty="0" smtClean="0">
                <a:solidFill>
                  <a:schemeClr val="bg1"/>
                </a:solidFill>
                <a:latin typeface="NimbusRomNo9L-Regu"/>
              </a:rPr>
              <a:t>changed the </a:t>
            </a:r>
            <a:r>
              <a:rPr lang="en-US" dirty="0">
                <a:solidFill>
                  <a:schemeClr val="bg1"/>
                </a:solidFill>
                <a:latin typeface="NimbusRomNo9L-Regu"/>
              </a:rPr>
              <a:t>last two fully connected layers as convolution layers</a:t>
            </a:r>
            <a:r>
              <a:rPr lang="en-US" dirty="0" smtClean="0">
                <a:solidFill>
                  <a:schemeClr val="bg1"/>
                </a:solidFill>
                <a:latin typeface="NimbusRomNo9L-Regu"/>
              </a:rPr>
              <a:t>.</a:t>
            </a:r>
          </a:p>
          <a:p>
            <a:endParaRPr lang="en-US" dirty="0">
              <a:solidFill>
                <a:schemeClr val="bg1"/>
              </a:solidFill>
              <a:latin typeface="NimbusRomNo9L-Regu"/>
            </a:endParaRPr>
          </a:p>
          <a:p>
            <a:r>
              <a:rPr lang="en-US" dirty="0">
                <a:solidFill>
                  <a:schemeClr val="bg1"/>
                </a:solidFill>
                <a:latin typeface="NimbusRomNo9L-Regu"/>
              </a:rPr>
              <a:t>Then several more convolutional feature layers were </a:t>
            </a:r>
            <a:r>
              <a:rPr lang="en-US" dirty="0" smtClean="0">
                <a:solidFill>
                  <a:schemeClr val="bg1"/>
                </a:solidFill>
                <a:latin typeface="NimbusRomNo9L-Regu"/>
              </a:rPr>
              <a:t>added to </a:t>
            </a:r>
            <a:r>
              <a:rPr lang="en-US" dirty="0">
                <a:solidFill>
                  <a:schemeClr val="bg1"/>
                </a:solidFill>
                <a:latin typeface="NimbusRomNo9L-Regu"/>
              </a:rPr>
              <a:t>the end of truncated base network. Eventually, </a:t>
            </a:r>
            <a:r>
              <a:rPr lang="en-US" dirty="0" smtClean="0">
                <a:solidFill>
                  <a:schemeClr val="bg1"/>
                </a:solidFill>
                <a:latin typeface="NimbusRomNo9L-Regu"/>
              </a:rPr>
              <a:t>our Point-to-Tell </a:t>
            </a:r>
            <a:r>
              <a:rPr lang="en-US" dirty="0">
                <a:solidFill>
                  <a:schemeClr val="bg1"/>
                </a:solidFill>
                <a:latin typeface="NimbusRomNo9L-Regu"/>
              </a:rPr>
              <a:t>net is a 23 layers fully connected </a:t>
            </a:r>
            <a:r>
              <a:rPr lang="en-US" dirty="0" smtClean="0">
                <a:solidFill>
                  <a:schemeClr val="bg1"/>
                </a:solidFill>
                <a:latin typeface="NimbusRomNo9L-Regu"/>
              </a:rPr>
              <a:t>neural network</a:t>
            </a:r>
            <a:r>
              <a:rPr lang="en-US" dirty="0">
                <a:solidFill>
                  <a:schemeClr val="bg1"/>
                </a:solidFill>
                <a:latin typeface="NimbusRomNo9L-Regu"/>
              </a:rPr>
              <a:t>, the feature layers are from layer conv6-2, </a:t>
            </a:r>
            <a:r>
              <a:rPr lang="en-US" dirty="0" smtClean="0">
                <a:solidFill>
                  <a:schemeClr val="bg1"/>
                </a:solidFill>
                <a:latin typeface="NimbusRomNo9L-Regu"/>
              </a:rPr>
              <a:t>conv7- 2</a:t>
            </a:r>
            <a:r>
              <a:rPr lang="en-US" dirty="0">
                <a:solidFill>
                  <a:schemeClr val="bg1"/>
                </a:solidFill>
                <a:latin typeface="NimbusRomNo9L-Regu"/>
              </a:rPr>
              <a:t>, conv8-2 and conv9-2.</a:t>
            </a:r>
            <a:endParaRPr lang="en-US" dirty="0">
              <a:solidFill>
                <a:schemeClr val="bg1"/>
              </a:solidFill>
            </a:endParaRPr>
          </a:p>
        </p:txBody>
      </p:sp>
    </p:spTree>
    <p:extLst>
      <p:ext uri="{BB962C8B-B14F-4D97-AF65-F5344CB8AC3E}">
        <p14:creationId xmlns:p14="http://schemas.microsoft.com/office/powerpoint/2010/main" val="2828293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Summary – Backbones  </a:t>
            </a:r>
            <a:endParaRPr lang="en-US" dirty="0"/>
          </a:p>
        </p:txBody>
      </p:sp>
      <p:sp>
        <p:nvSpPr>
          <p:cNvPr id="3" name="Espaço Reservado para Texto 2"/>
          <p:cNvSpPr>
            <a:spLocks noGrp="1"/>
          </p:cNvSpPr>
          <p:nvPr>
            <p:ph type="body" idx="1"/>
          </p:nvPr>
        </p:nvSpPr>
        <p:spPr>
          <a:xfrm>
            <a:off x="351064" y="1197238"/>
            <a:ext cx="4056193" cy="867975"/>
          </a:xfrm>
        </p:spPr>
        <p:txBody>
          <a:bodyPr/>
          <a:lstStyle/>
          <a:p>
            <a:pPr marL="101600" indent="0" algn="just">
              <a:buNone/>
            </a:pPr>
            <a:r>
              <a:rPr lang="en-US" b="1" dirty="0" err="1" smtClean="0"/>
              <a:t>VGGNet</a:t>
            </a:r>
            <a:r>
              <a:rPr lang="en-US" b="1" dirty="0" smtClean="0"/>
              <a:t>, </a:t>
            </a:r>
            <a:r>
              <a:rPr lang="en-US" b="1" dirty="0" err="1" smtClean="0"/>
              <a:t>ResNet</a:t>
            </a:r>
            <a:r>
              <a:rPr lang="en-US" b="1" dirty="0" smtClean="0"/>
              <a:t>, Inception, and </a:t>
            </a:r>
            <a:r>
              <a:rPr lang="en-US" b="1" dirty="0" err="1" smtClean="0"/>
              <a:t>Xception</a:t>
            </a:r>
            <a:r>
              <a:rPr lang="en-US" b="1" dirty="0" smtClean="0"/>
              <a:t> comparison </a:t>
            </a:r>
            <a:endParaRPr lang="en-US" b="1" dirty="0"/>
          </a:p>
        </p:txBody>
      </p:sp>
      <p:sp>
        <p:nvSpPr>
          <p:cNvPr id="4" name="Retângulo 3"/>
          <p:cNvSpPr/>
          <p:nvPr/>
        </p:nvSpPr>
        <p:spPr>
          <a:xfrm>
            <a:off x="449036" y="4375705"/>
            <a:ext cx="4572000" cy="523220"/>
          </a:xfrm>
          <a:prstGeom prst="rect">
            <a:avLst/>
          </a:prstGeom>
        </p:spPr>
        <p:txBody>
          <a:bodyPr>
            <a:spAutoFit/>
          </a:bodyPr>
          <a:lstStyle/>
          <a:p>
            <a:r>
              <a:rPr lang="en-US" dirty="0">
                <a:hlinkClick r:id="rId2"/>
              </a:rPr>
              <a:t>https://www.pyimagesearch.com/2017/03/20/imagenet-vggnet-resnet-inception-xception-keras/</a:t>
            </a:r>
            <a:endParaRPr lang="en-US" dirty="0"/>
          </a:p>
        </p:txBody>
      </p:sp>
      <p:sp>
        <p:nvSpPr>
          <p:cNvPr id="6" name="Retângulo 5"/>
          <p:cNvSpPr/>
          <p:nvPr/>
        </p:nvSpPr>
        <p:spPr>
          <a:xfrm>
            <a:off x="5021036" y="1323963"/>
            <a:ext cx="3592285" cy="1323439"/>
          </a:xfrm>
          <a:prstGeom prst="rect">
            <a:avLst/>
          </a:prstGeom>
        </p:spPr>
        <p:txBody>
          <a:bodyPr wrap="square">
            <a:spAutoFit/>
          </a:bodyPr>
          <a:lstStyle/>
          <a:p>
            <a:r>
              <a:rPr lang="en-US" sz="1600" dirty="0" smtClean="0">
                <a:solidFill>
                  <a:schemeClr val="bg1"/>
                </a:solidFill>
              </a:rPr>
              <a:t>Densely connected Backbones </a:t>
            </a:r>
            <a:r>
              <a:rPr lang="en-US" sz="1600" dirty="0" err="1" smtClean="0">
                <a:solidFill>
                  <a:schemeClr val="bg1"/>
                </a:solidFill>
                <a:latin typeface="NimbusRomNo9L-Regu"/>
              </a:rPr>
              <a:t>ResNet</a:t>
            </a:r>
            <a:r>
              <a:rPr lang="en-US" sz="1600" dirty="0" smtClean="0">
                <a:solidFill>
                  <a:schemeClr val="bg1"/>
                </a:solidFill>
                <a:latin typeface="NimbusRomNo9L-Regu"/>
              </a:rPr>
              <a:t> , </a:t>
            </a:r>
            <a:r>
              <a:rPr lang="en-US" sz="1600" dirty="0" err="1" smtClean="0">
                <a:solidFill>
                  <a:schemeClr val="bg1"/>
                </a:solidFill>
                <a:latin typeface="NimbusRomNo9L-Regu"/>
              </a:rPr>
              <a:t>ResNeXt</a:t>
            </a:r>
            <a:r>
              <a:rPr lang="en-US" sz="1600" dirty="0" smtClean="0">
                <a:solidFill>
                  <a:schemeClr val="bg1"/>
                </a:solidFill>
                <a:latin typeface="NimbusRomNo9L-Regu"/>
              </a:rPr>
              <a:t>, </a:t>
            </a:r>
            <a:r>
              <a:rPr lang="en-US" sz="1600" dirty="0" err="1" smtClean="0">
                <a:solidFill>
                  <a:schemeClr val="bg1"/>
                </a:solidFill>
                <a:latin typeface="NimbusRomNo9L-Regu"/>
              </a:rPr>
              <a:t>AmoebaNet</a:t>
            </a:r>
            <a:r>
              <a:rPr lang="en-US" sz="1600" dirty="0" smtClean="0">
                <a:solidFill>
                  <a:schemeClr val="bg1"/>
                </a:solidFill>
                <a:latin typeface="NimbusRomNo9L-Regu"/>
              </a:rPr>
              <a:t> or </a:t>
            </a:r>
            <a:r>
              <a:rPr lang="en-US" sz="1600" dirty="0">
                <a:solidFill>
                  <a:schemeClr val="bg1"/>
                </a:solidFill>
                <a:latin typeface="NimbusRomNo9L-Regu"/>
              </a:rPr>
              <a:t>lightweight backbones like </a:t>
            </a:r>
            <a:r>
              <a:rPr lang="en-US" sz="1600" dirty="0" err="1" smtClean="0">
                <a:solidFill>
                  <a:schemeClr val="bg1"/>
                </a:solidFill>
                <a:latin typeface="NimbusRomNo9L-Regu"/>
              </a:rPr>
              <a:t>MobileNet</a:t>
            </a:r>
            <a:r>
              <a:rPr lang="en-US" sz="1600" dirty="0" smtClean="0">
                <a:solidFill>
                  <a:schemeClr val="bg1"/>
                </a:solidFill>
                <a:latin typeface="NimbusRomNo9L-Regu"/>
              </a:rPr>
              <a:t>, </a:t>
            </a:r>
            <a:r>
              <a:rPr lang="en-US" sz="1600" dirty="0" err="1">
                <a:solidFill>
                  <a:schemeClr val="bg1"/>
                </a:solidFill>
                <a:latin typeface="NimbusRomNo9L-Regu"/>
              </a:rPr>
              <a:t>ShuffleNet</a:t>
            </a:r>
            <a:r>
              <a:rPr lang="en-US" sz="1600" dirty="0">
                <a:solidFill>
                  <a:schemeClr val="bg1"/>
                </a:solidFill>
                <a:latin typeface="NimbusRomNo9L-Regu"/>
              </a:rPr>
              <a:t> </a:t>
            </a:r>
            <a:r>
              <a:rPr lang="en-US" sz="1600" dirty="0" smtClean="0">
                <a:solidFill>
                  <a:schemeClr val="bg1"/>
                </a:solidFill>
                <a:latin typeface="NimbusRomNo9L-Regu"/>
              </a:rPr>
              <a:t>, </a:t>
            </a:r>
            <a:r>
              <a:rPr lang="en-US" sz="1600" dirty="0" err="1" smtClean="0">
                <a:solidFill>
                  <a:schemeClr val="bg1"/>
                </a:solidFill>
                <a:latin typeface="NimbusRomNo9L-Regu"/>
              </a:rPr>
              <a:t>SqueezeNet</a:t>
            </a:r>
            <a:r>
              <a:rPr lang="en-US" sz="1600" dirty="0" smtClean="0">
                <a:solidFill>
                  <a:schemeClr val="bg1"/>
                </a:solidFill>
                <a:latin typeface="NimbusRomNo9L-Regu"/>
              </a:rPr>
              <a:t>, </a:t>
            </a:r>
            <a:r>
              <a:rPr lang="en-US" sz="1600" dirty="0" err="1" smtClean="0">
                <a:solidFill>
                  <a:schemeClr val="bg1"/>
                </a:solidFill>
                <a:latin typeface="NimbusRomNo9L-Regu"/>
              </a:rPr>
              <a:t>Xception</a:t>
            </a:r>
            <a:r>
              <a:rPr lang="en-US" sz="1600" dirty="0" smtClean="0">
                <a:solidFill>
                  <a:schemeClr val="bg1"/>
                </a:solidFill>
                <a:latin typeface="NimbusRomNo9L-Regu"/>
              </a:rPr>
              <a:t>, MobileNetV2.</a:t>
            </a:r>
          </a:p>
        </p:txBody>
      </p:sp>
      <p:sp>
        <p:nvSpPr>
          <p:cNvPr id="7" name="Retângulo 6"/>
          <p:cNvSpPr/>
          <p:nvPr/>
        </p:nvSpPr>
        <p:spPr>
          <a:xfrm>
            <a:off x="5216978" y="2908246"/>
            <a:ext cx="3339192" cy="830997"/>
          </a:xfrm>
          <a:prstGeom prst="rect">
            <a:avLst/>
          </a:prstGeom>
        </p:spPr>
        <p:txBody>
          <a:bodyPr wrap="square">
            <a:spAutoFit/>
          </a:bodyPr>
          <a:lstStyle/>
          <a:p>
            <a:r>
              <a:rPr lang="en-US" sz="1600" dirty="0" smtClean="0">
                <a:solidFill>
                  <a:schemeClr val="bg1"/>
                </a:solidFill>
              </a:rPr>
              <a:t>When applied </a:t>
            </a:r>
            <a:r>
              <a:rPr lang="en-US" sz="1600" dirty="0">
                <a:solidFill>
                  <a:schemeClr val="bg1"/>
                </a:solidFill>
              </a:rPr>
              <a:t>to mobile devices, lightweight backbones can </a:t>
            </a:r>
            <a:r>
              <a:rPr lang="en-US" sz="1600" dirty="0" smtClean="0">
                <a:solidFill>
                  <a:schemeClr val="bg1"/>
                </a:solidFill>
              </a:rPr>
              <a:t>meet the </a:t>
            </a:r>
            <a:r>
              <a:rPr lang="en-US" sz="1600" dirty="0">
                <a:solidFill>
                  <a:schemeClr val="bg1"/>
                </a:solidFill>
              </a:rPr>
              <a:t>requirements</a:t>
            </a:r>
            <a:r>
              <a:rPr lang="en-US" sz="1600" dirty="0" smtClean="0">
                <a:solidFill>
                  <a:schemeClr val="bg1"/>
                </a:solidFill>
              </a:rPr>
              <a:t>.</a:t>
            </a:r>
          </a:p>
        </p:txBody>
      </p:sp>
      <p:pic>
        <p:nvPicPr>
          <p:cNvPr id="8" name="Imagem 7"/>
          <p:cNvPicPr>
            <a:picLocks noChangeAspect="1"/>
          </p:cNvPicPr>
          <p:nvPr/>
        </p:nvPicPr>
        <p:blipFill>
          <a:blip r:embed="rId3"/>
          <a:stretch>
            <a:fillRect/>
          </a:stretch>
        </p:blipFill>
        <p:spPr>
          <a:xfrm>
            <a:off x="1078365" y="2154891"/>
            <a:ext cx="2219325" cy="2066925"/>
          </a:xfrm>
          <a:prstGeom prst="rect">
            <a:avLst/>
          </a:prstGeom>
        </p:spPr>
      </p:pic>
    </p:spTree>
    <p:extLst>
      <p:ext uri="{BB962C8B-B14F-4D97-AF65-F5344CB8AC3E}">
        <p14:creationId xmlns:p14="http://schemas.microsoft.com/office/powerpoint/2010/main" val="3681957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AI – Applied to Cyber Security</a:t>
            </a:r>
            <a:endParaRPr lang="en-US" dirty="0"/>
          </a:p>
        </p:txBody>
      </p:sp>
      <p:sp>
        <p:nvSpPr>
          <p:cNvPr id="3" name="Espaço Reservado para Texto 2"/>
          <p:cNvSpPr>
            <a:spLocks noGrp="1"/>
          </p:cNvSpPr>
          <p:nvPr>
            <p:ph type="body" idx="1"/>
          </p:nvPr>
        </p:nvSpPr>
        <p:spPr>
          <a:xfrm>
            <a:off x="4302578" y="1132275"/>
            <a:ext cx="4727121" cy="3416400"/>
          </a:xfrm>
        </p:spPr>
        <p:txBody>
          <a:bodyPr/>
          <a:lstStyle/>
          <a:p>
            <a:pPr marL="101600" indent="0" algn="just">
              <a:buNone/>
            </a:pPr>
            <a:r>
              <a:rPr lang="en-US" dirty="0" smtClean="0"/>
              <a:t>This </a:t>
            </a:r>
            <a:r>
              <a:rPr lang="en-US" dirty="0"/>
              <a:t>DCL seeks to promote exploration of possible partnerships between AI researchers, cybersecurity researchers, and education researchers in order to inspire novel education and outreach efforts. Such collaborative efforts could also foster a robust workforce with integrated AI and cybersecurity competencies, and develop an informed public that understands the privacy, confidentiality, ethics, safety, and security implications of </a:t>
            </a:r>
            <a:r>
              <a:rPr lang="en-US" dirty="0" smtClean="0"/>
              <a:t>AI.</a:t>
            </a:r>
            <a:endParaRPr lang="en-US" dirty="0" smtClean="0">
              <a:hlinkClick r:id="rId2"/>
            </a:endParaRPr>
          </a:p>
          <a:p>
            <a:pPr marL="101600" indent="0">
              <a:buNone/>
            </a:pPr>
            <a:r>
              <a:rPr lang="en-US" sz="1200" dirty="0" smtClean="0">
                <a:hlinkClick r:id="rId2"/>
              </a:rPr>
              <a:t>https://www.nsf.gov/pubs/2020/nsf20072/nsf20072.jsp?WT.mc_id=USNSF_25&amp;WT.mc_ev=click</a:t>
            </a:r>
            <a:endParaRPr lang="en-US" sz="1200" dirty="0"/>
          </a:p>
        </p:txBody>
      </p:sp>
      <p:sp>
        <p:nvSpPr>
          <p:cNvPr id="4" name="Retângulo 3"/>
          <p:cNvSpPr/>
          <p:nvPr/>
        </p:nvSpPr>
        <p:spPr>
          <a:xfrm>
            <a:off x="367393" y="1219533"/>
            <a:ext cx="2751364" cy="1815882"/>
          </a:xfrm>
          <a:prstGeom prst="rect">
            <a:avLst/>
          </a:prstGeom>
        </p:spPr>
        <p:txBody>
          <a:bodyPr wrap="square">
            <a:spAutoFit/>
          </a:bodyPr>
          <a:lstStyle/>
          <a:p>
            <a:r>
              <a:rPr lang="en-US" dirty="0">
                <a:solidFill>
                  <a:schemeClr val="bg1"/>
                </a:solidFill>
              </a:rPr>
              <a:t>A "Dear Colleague" letter is an official correspondence which is sent by a Member, committee, or officer of the United States House of Representatives or United States Senate and which is distributed in bulk to other congressional offices.</a:t>
            </a:r>
          </a:p>
        </p:txBody>
      </p:sp>
      <p:pic>
        <p:nvPicPr>
          <p:cNvPr id="5" name="Imagem 4"/>
          <p:cNvPicPr>
            <a:picLocks noChangeAspect="1"/>
          </p:cNvPicPr>
          <p:nvPr/>
        </p:nvPicPr>
        <p:blipFill>
          <a:blip r:embed="rId3"/>
          <a:stretch>
            <a:fillRect/>
          </a:stretch>
        </p:blipFill>
        <p:spPr>
          <a:xfrm>
            <a:off x="449943" y="3215464"/>
            <a:ext cx="3329213" cy="1815000"/>
          </a:xfrm>
          <a:prstGeom prst="rect">
            <a:avLst/>
          </a:prstGeom>
        </p:spPr>
      </p:pic>
    </p:spTree>
    <p:extLst>
      <p:ext uri="{BB962C8B-B14F-4D97-AF65-F5344CB8AC3E}">
        <p14:creationId xmlns:p14="http://schemas.microsoft.com/office/powerpoint/2010/main" val="2471799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How it Really Works: Math and Visual</a:t>
            </a:r>
            <a:endParaRPr lang="en-US" dirty="0"/>
          </a:p>
        </p:txBody>
      </p:sp>
      <p:sp>
        <p:nvSpPr>
          <p:cNvPr id="3" name="Espaço Reservado para Texto 2"/>
          <p:cNvSpPr>
            <a:spLocks noGrp="1"/>
          </p:cNvSpPr>
          <p:nvPr>
            <p:ph type="body" idx="1"/>
          </p:nvPr>
        </p:nvSpPr>
        <p:spPr>
          <a:xfrm>
            <a:off x="311700" y="1132275"/>
            <a:ext cx="3745950" cy="3416400"/>
          </a:xfrm>
        </p:spPr>
        <p:txBody>
          <a:bodyPr/>
          <a:lstStyle/>
          <a:p>
            <a:pPr marL="101600" indent="0">
              <a:buNone/>
            </a:pPr>
            <a:r>
              <a:rPr lang="en-US" dirty="0" smtClean="0"/>
              <a:t>Algorithm Inner Workings / Math </a:t>
            </a:r>
            <a:endParaRPr lang="en-US" dirty="0"/>
          </a:p>
        </p:txBody>
      </p:sp>
      <p:sp>
        <p:nvSpPr>
          <p:cNvPr id="5" name="Retângulo 4"/>
          <p:cNvSpPr/>
          <p:nvPr/>
        </p:nvSpPr>
        <p:spPr>
          <a:xfrm>
            <a:off x="5282023" y="4417870"/>
            <a:ext cx="2879314" cy="261610"/>
          </a:xfrm>
          <a:prstGeom prst="rect">
            <a:avLst/>
          </a:prstGeom>
        </p:spPr>
        <p:txBody>
          <a:bodyPr wrap="none">
            <a:spAutoFit/>
          </a:bodyPr>
          <a:lstStyle/>
          <a:p>
            <a:r>
              <a:rPr lang="en-US" sz="1100" dirty="0">
                <a:solidFill>
                  <a:schemeClr val="bg1"/>
                </a:solidFill>
              </a:rPr>
              <a:t>https://distill.pub/2017/feature-visualization/</a:t>
            </a:r>
          </a:p>
        </p:txBody>
      </p:sp>
      <p:sp>
        <p:nvSpPr>
          <p:cNvPr id="7" name="Retângulo 6"/>
          <p:cNvSpPr/>
          <p:nvPr/>
        </p:nvSpPr>
        <p:spPr>
          <a:xfrm>
            <a:off x="4057650" y="1132275"/>
            <a:ext cx="4572000" cy="738664"/>
          </a:xfrm>
          <a:prstGeom prst="rect">
            <a:avLst/>
          </a:prstGeom>
        </p:spPr>
        <p:txBody>
          <a:bodyPr>
            <a:spAutoFit/>
          </a:bodyPr>
          <a:lstStyle/>
          <a:p>
            <a:pPr algn="ctr"/>
            <a:r>
              <a:rPr lang="en-US" dirty="0">
                <a:solidFill>
                  <a:schemeClr val="bg1"/>
                </a:solidFill>
              </a:rPr>
              <a:t>Feature Visualization</a:t>
            </a:r>
          </a:p>
          <a:p>
            <a:pPr algn="ctr"/>
            <a:r>
              <a:rPr lang="en-US" dirty="0">
                <a:solidFill>
                  <a:schemeClr val="bg1"/>
                </a:solidFill>
              </a:rPr>
              <a:t>How neural networks build up their understanding of images</a:t>
            </a:r>
          </a:p>
        </p:txBody>
      </p:sp>
      <p:pic>
        <p:nvPicPr>
          <p:cNvPr id="9" name="Imagem 8"/>
          <p:cNvPicPr>
            <a:picLocks noChangeAspect="1"/>
          </p:cNvPicPr>
          <p:nvPr/>
        </p:nvPicPr>
        <p:blipFill>
          <a:blip r:embed="rId2"/>
          <a:stretch>
            <a:fillRect/>
          </a:stretch>
        </p:blipFill>
        <p:spPr>
          <a:xfrm>
            <a:off x="4611136" y="2452255"/>
            <a:ext cx="4221089" cy="1361214"/>
          </a:xfrm>
          <a:prstGeom prst="rect">
            <a:avLst/>
          </a:prstGeom>
        </p:spPr>
      </p:pic>
      <p:pic>
        <p:nvPicPr>
          <p:cNvPr id="10" name="Imagem 9"/>
          <p:cNvPicPr>
            <a:picLocks noChangeAspect="1"/>
          </p:cNvPicPr>
          <p:nvPr/>
        </p:nvPicPr>
        <p:blipFill>
          <a:blip r:embed="rId3"/>
          <a:stretch>
            <a:fillRect/>
          </a:stretch>
        </p:blipFill>
        <p:spPr>
          <a:xfrm>
            <a:off x="311700" y="2017067"/>
            <a:ext cx="3690131" cy="2115793"/>
          </a:xfrm>
          <a:prstGeom prst="rect">
            <a:avLst/>
          </a:prstGeom>
        </p:spPr>
      </p:pic>
      <p:sp>
        <p:nvSpPr>
          <p:cNvPr id="11" name="Retângulo 10"/>
          <p:cNvSpPr/>
          <p:nvPr/>
        </p:nvSpPr>
        <p:spPr>
          <a:xfrm>
            <a:off x="284175" y="4408445"/>
            <a:ext cx="4572000" cy="430887"/>
          </a:xfrm>
          <a:prstGeom prst="rect">
            <a:avLst/>
          </a:prstGeom>
        </p:spPr>
        <p:txBody>
          <a:bodyPr>
            <a:spAutoFit/>
          </a:bodyPr>
          <a:lstStyle/>
          <a:p>
            <a:r>
              <a:rPr lang="en-US" sz="1100" dirty="0">
                <a:solidFill>
                  <a:schemeClr val="bg1"/>
                </a:solidFill>
                <a:hlinkClick r:id="rId4"/>
              </a:rPr>
              <a:t>https://towardsdatascience.com/review-ssd-single-shot-detector-object-detection-851a94607d11</a:t>
            </a:r>
            <a:endParaRPr lang="en-US" sz="1100" dirty="0">
              <a:solidFill>
                <a:schemeClr val="bg1"/>
              </a:solidFill>
            </a:endParaRPr>
          </a:p>
        </p:txBody>
      </p:sp>
    </p:spTree>
    <p:extLst>
      <p:ext uri="{BB962C8B-B14F-4D97-AF65-F5344CB8AC3E}">
        <p14:creationId xmlns:p14="http://schemas.microsoft.com/office/powerpoint/2010/main" val="3273878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Feature – Interactive Tools</a:t>
            </a:r>
            <a:endParaRPr lang="en-US" dirty="0"/>
          </a:p>
        </p:txBody>
      </p:sp>
      <p:sp>
        <p:nvSpPr>
          <p:cNvPr id="3" name="Espaço Reservado para Texto 2"/>
          <p:cNvSpPr>
            <a:spLocks noGrp="1"/>
          </p:cNvSpPr>
          <p:nvPr>
            <p:ph type="body" idx="1"/>
          </p:nvPr>
        </p:nvSpPr>
        <p:spPr/>
        <p:txBody>
          <a:bodyPr/>
          <a:lstStyle/>
          <a:p>
            <a:pPr marL="101600" indent="0" algn="just">
              <a:buNone/>
            </a:pPr>
            <a:r>
              <a:rPr lang="en-US" sz="1600" dirty="0"/>
              <a:t>Neural networks are, generally speaking, differentiable with respect to </a:t>
            </a:r>
            <a:r>
              <a:rPr lang="en-US" sz="1600" dirty="0" smtClean="0"/>
              <a:t>their inputs</a:t>
            </a:r>
            <a:r>
              <a:rPr lang="en-US" sz="1600" dirty="0"/>
              <a:t>. If we want to find out what kind of input would cause a </a:t>
            </a:r>
            <a:r>
              <a:rPr lang="en-US" sz="1600" dirty="0" smtClean="0"/>
              <a:t>certain behavior</a:t>
            </a:r>
            <a:r>
              <a:rPr lang="en-US" sz="1600" dirty="0"/>
              <a:t> — whether that’s an internal neuron firing or the final output behavior — we can use derivatives to iteratively tweak the input towards that goal</a:t>
            </a:r>
          </a:p>
        </p:txBody>
      </p:sp>
      <p:pic>
        <p:nvPicPr>
          <p:cNvPr id="4" name="Imagem 3"/>
          <p:cNvPicPr>
            <a:picLocks noChangeAspect="1"/>
          </p:cNvPicPr>
          <p:nvPr/>
        </p:nvPicPr>
        <p:blipFill rotWithShape="1">
          <a:blip r:embed="rId2"/>
          <a:srcRect l="6250" t="34445" r="19017" b="6031"/>
          <a:stretch/>
        </p:blipFill>
        <p:spPr>
          <a:xfrm>
            <a:off x="424543" y="2398746"/>
            <a:ext cx="4798642" cy="2149929"/>
          </a:xfrm>
          <a:prstGeom prst="rect">
            <a:avLst/>
          </a:prstGeom>
        </p:spPr>
      </p:pic>
      <p:pic>
        <p:nvPicPr>
          <p:cNvPr id="5" name="Imagem 4"/>
          <p:cNvPicPr>
            <a:picLocks noChangeAspect="1"/>
          </p:cNvPicPr>
          <p:nvPr/>
        </p:nvPicPr>
        <p:blipFill>
          <a:blip r:embed="rId3"/>
          <a:stretch>
            <a:fillRect/>
          </a:stretch>
        </p:blipFill>
        <p:spPr>
          <a:xfrm>
            <a:off x="5943601" y="3044583"/>
            <a:ext cx="2806556" cy="912514"/>
          </a:xfrm>
          <a:prstGeom prst="rect">
            <a:avLst/>
          </a:prstGeom>
        </p:spPr>
      </p:pic>
    </p:spTree>
    <p:extLst>
      <p:ext uri="{BB962C8B-B14F-4D97-AF65-F5344CB8AC3E}">
        <p14:creationId xmlns:p14="http://schemas.microsoft.com/office/powerpoint/2010/main" val="2085971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n-US" dirty="0"/>
              <a:t>Adversarial examples</a:t>
            </a:r>
          </a:p>
        </p:txBody>
      </p:sp>
      <p:pic>
        <p:nvPicPr>
          <p:cNvPr id="6" name="Imagem 5"/>
          <p:cNvPicPr>
            <a:picLocks noChangeAspect="1"/>
          </p:cNvPicPr>
          <p:nvPr/>
        </p:nvPicPr>
        <p:blipFill>
          <a:blip r:embed="rId2"/>
          <a:stretch>
            <a:fillRect/>
          </a:stretch>
        </p:blipFill>
        <p:spPr>
          <a:xfrm>
            <a:off x="2449286" y="2408462"/>
            <a:ext cx="4061732" cy="1527211"/>
          </a:xfrm>
          <a:prstGeom prst="rect">
            <a:avLst/>
          </a:prstGeom>
        </p:spPr>
      </p:pic>
    </p:spTree>
    <p:extLst>
      <p:ext uri="{BB962C8B-B14F-4D97-AF65-F5344CB8AC3E}">
        <p14:creationId xmlns:p14="http://schemas.microsoft.com/office/powerpoint/2010/main" val="2669008134"/>
      </p:ext>
    </p:extLst>
  </p:cSld>
  <p:clrMapOvr>
    <a:masterClrMapping/>
  </p:clrMapOvr>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2546</TotalTime>
  <Words>886</Words>
  <Application>Microsoft Office PowerPoint</Application>
  <PresentationFormat>Apresentação na tela (16:9)</PresentationFormat>
  <Paragraphs>123</Paragraphs>
  <Slides>19</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19</vt:i4>
      </vt:variant>
    </vt:vector>
  </HeadingPairs>
  <TitlesOfParts>
    <vt:vector size="24" baseType="lpstr">
      <vt:lpstr>Calibri</vt:lpstr>
      <vt:lpstr>Charter</vt:lpstr>
      <vt:lpstr>Arial</vt:lpstr>
      <vt:lpstr>NimbusRomNo9L-Regu</vt:lpstr>
      <vt:lpstr>Default - Title Slide</vt:lpstr>
      <vt:lpstr>Data Streaming in a Real World Application</vt:lpstr>
      <vt:lpstr>Define the workshop vision and goals</vt:lpstr>
      <vt:lpstr>Get the Groups</vt:lpstr>
      <vt:lpstr>Key Concepts – Read a paper</vt:lpstr>
      <vt:lpstr>Summary – Backbones  </vt:lpstr>
      <vt:lpstr>AI – Applied to Cyber Security</vt:lpstr>
      <vt:lpstr>How it Really Works: Math and Visual</vt:lpstr>
      <vt:lpstr>Feature – Interactive Tools</vt:lpstr>
      <vt:lpstr>Adversarial examples</vt:lpstr>
      <vt:lpstr>Adversarial examples</vt:lpstr>
      <vt:lpstr>Other Resources - Information</vt:lpstr>
      <vt:lpstr>Preparation for Data Analysis</vt:lpstr>
      <vt:lpstr>Simulated vs Real</vt:lpstr>
      <vt:lpstr>“UA Resources” Team – Group 1 </vt:lpstr>
      <vt:lpstr>“External Resources” Team – Group 2 </vt:lpstr>
      <vt:lpstr>Other take-aways</vt:lpstr>
      <vt:lpstr>BIG QUESTIONS </vt:lpstr>
      <vt:lpstr>Important, but detailed questions</vt:lpstr>
      <vt:lpstr>Desirable Outcomes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c:title>
  <dc:creator>Gustavo Almeida</dc:creator>
  <cp:lastModifiedBy>Gustavo Almeida</cp:lastModifiedBy>
  <cp:revision>136</cp:revision>
  <dcterms:modified xsi:type="dcterms:W3CDTF">2020-05-15T15:55:09Z</dcterms:modified>
</cp:coreProperties>
</file>